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46"/>
  </p:notesMasterIdLst>
  <p:sldIdLst>
    <p:sldId id="256" r:id="rId2"/>
    <p:sldId id="257" r:id="rId3"/>
    <p:sldId id="259" r:id="rId4"/>
    <p:sldId id="266" r:id="rId5"/>
    <p:sldId id="258" r:id="rId6"/>
    <p:sldId id="261" r:id="rId7"/>
    <p:sldId id="262" r:id="rId8"/>
    <p:sldId id="263" r:id="rId9"/>
    <p:sldId id="264" r:id="rId10"/>
    <p:sldId id="316" r:id="rId11"/>
    <p:sldId id="317" r:id="rId12"/>
    <p:sldId id="268" r:id="rId13"/>
    <p:sldId id="309" r:id="rId14"/>
    <p:sldId id="311" r:id="rId15"/>
    <p:sldId id="312" r:id="rId16"/>
    <p:sldId id="318" r:id="rId17"/>
    <p:sldId id="269" r:id="rId18"/>
    <p:sldId id="270" r:id="rId19"/>
    <p:sldId id="319" r:id="rId20"/>
    <p:sldId id="272" r:id="rId21"/>
    <p:sldId id="320" r:id="rId22"/>
    <p:sldId id="321" r:id="rId23"/>
    <p:sldId id="322" r:id="rId24"/>
    <p:sldId id="323" r:id="rId25"/>
    <p:sldId id="277" r:id="rId26"/>
    <p:sldId id="279" r:id="rId27"/>
    <p:sldId id="280" r:id="rId28"/>
    <p:sldId id="283" r:id="rId29"/>
    <p:sldId id="324" r:id="rId30"/>
    <p:sldId id="284" r:id="rId31"/>
    <p:sldId id="285" r:id="rId32"/>
    <p:sldId id="286" r:id="rId33"/>
    <p:sldId id="325" r:id="rId34"/>
    <p:sldId id="326" r:id="rId35"/>
    <p:sldId id="327" r:id="rId36"/>
    <p:sldId id="328" r:id="rId37"/>
    <p:sldId id="329" r:id="rId38"/>
    <p:sldId id="330" r:id="rId39"/>
    <p:sldId id="332" r:id="rId40"/>
    <p:sldId id="331" r:id="rId41"/>
    <p:sldId id="334" r:id="rId42"/>
    <p:sldId id="335" r:id="rId43"/>
    <p:sldId id="336" r:id="rId44"/>
    <p:sldId id="337" r:id="rId45"/>
  </p:sldIdLst>
  <p:sldSz cx="9144000" cy="5143500" type="screen16x9"/>
  <p:notesSz cx="6858000" cy="9144000"/>
  <p:embeddedFontLst>
    <p:embeddedFont>
      <p:font typeface="Fredoka One" panose="020B0604020202020204" charset="0"/>
      <p:regular r:id="rId47"/>
    </p:embeddedFont>
    <p:embeddedFont>
      <p:font typeface="Grandstander ExtraBold" panose="020B0604020202020204" charset="0"/>
      <p:bold r:id="rId48"/>
      <p:boldItalic r:id="rId49"/>
    </p:embeddedFont>
    <p:embeddedFont>
      <p:font typeface="Palanquin Dark" panose="020B0604020202020204" charset="0"/>
      <p:regular r:id="rId50"/>
      <p:bold r:id="rId51"/>
    </p:embeddedFont>
    <p:embeddedFont>
      <p:font typeface="Commissioner" panose="020B0604020202020204" charset="0"/>
      <p:regular r:id="rId52"/>
      <p:bold r:id="rId53"/>
    </p:embeddedFont>
    <p:embeddedFont>
      <p:font typeface="Roboto Condensed Light" panose="020B0604020202020204" charset="0"/>
      <p:regular r:id="rId54"/>
      <p:italic r:id="rId55"/>
    </p:embeddedFont>
    <p:embeddedFont>
      <p:font typeface="Calibri" panose="020F050202020403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BA70"/>
    <a:srgbClr val="015B12"/>
    <a:srgbClr val="653A0B"/>
    <a:srgbClr val="8FC4EE"/>
    <a:srgbClr val="343A40"/>
    <a:srgbClr val="6D2F0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883B71-A43A-444A-932F-3654B2F603CA}">
  <a:tblStyle styleId="{2B883B71-A43A-444A-932F-3654B2F603C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120f1e498c9_0_9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120f1e498c9_0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12322a1b925_0_2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12322a1b925_0_2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910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12322a1b925_0_2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12322a1b925_0_2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586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12322a1b925_0_2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12322a1b925_0_2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2322a1b925_0_1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2322a1b925_0_1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911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2322a1b925_0_1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2322a1b925_0_1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845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12322a1b925_0_1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9" name="Google Shape;1489;g12322a1b925_0_1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740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12322a1b925_0_1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12322a1b925_0_1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699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12322a1b925_0_1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12322a1b925_0_1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12322a1b925_0_2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12322a1b925_0_2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12322a1b925_0_1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12322a1b925_0_1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0027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120f1e498c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120f1e498c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g12322a1b925_0_2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8" name="Google Shape;1848;g12322a1b925_0_2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12322a1b925_0_1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12322a1b925_0_1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240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12322a1b925_0_1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12322a1b925_0_1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90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12322a1b925_0_2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2322a1b925_0_2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890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12322a1b925_0_2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2322a1b925_0_2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1425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g11acac16227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 name="Google Shape;2004;g11acac16227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g11acac16227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9" name="Google Shape;2069;g11acac16227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11acac16227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6" name="Google Shape;2106;g11acac16227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2322a1b925_0_2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2322a1b925_0_2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12322a1b925_0_1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12322a1b925_0_1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67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g11acac16227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6" name="Google Shape;2236;g11acac16227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6"/>
        <p:cNvGrpSpPr/>
        <p:nvPr/>
      </p:nvGrpSpPr>
      <p:grpSpPr>
        <a:xfrm>
          <a:off x="0" y="0"/>
          <a:ext cx="0" cy="0"/>
          <a:chOff x="0" y="0"/>
          <a:chExt cx="0" cy="0"/>
        </a:xfrm>
      </p:grpSpPr>
      <p:sp>
        <p:nvSpPr>
          <p:cNvPr id="2247" name="Google Shape;2247;g12322a1b925_0_2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8" name="Google Shape;2248;g12322a1b925_0_2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2322a1b925_0_3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2322a1b925_0_3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1548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7349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2322a1b925_0_2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2322a1b925_0_2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296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120f1e498c9_0_9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120f1e498c9_0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092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2322a1b925_0_2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2322a1b925_0_2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c6ac5e8787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c6ac5e878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12322a1b925_0_1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9" name="Google Shape;1489;g12322a1b925_0_1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12322a1b925_0_1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12322a1b925_0_1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2322a1b925_0_1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2322a1b925_0_1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2322a1b925_0_1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2322a1b925_0_1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17484" y="213750"/>
            <a:ext cx="8909032" cy="4716000"/>
            <a:chOff x="117484" y="213750"/>
            <a:chExt cx="8909032" cy="4716000"/>
          </a:xfrm>
        </p:grpSpPr>
        <p:grpSp>
          <p:nvGrpSpPr>
            <p:cNvPr id="10" name="Google Shape;10;p2"/>
            <p:cNvGrpSpPr/>
            <p:nvPr/>
          </p:nvGrpSpPr>
          <p:grpSpPr>
            <a:xfrm>
              <a:off x="8419016" y="1393750"/>
              <a:ext cx="607500" cy="2356000"/>
              <a:chOff x="8421632" y="1393750"/>
              <a:chExt cx="607500" cy="2356000"/>
            </a:xfrm>
          </p:grpSpPr>
          <p:sp>
            <p:nvSpPr>
              <p:cNvPr id="11" name="Google Shape;11;p2"/>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234684"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181934"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117484" y="570853"/>
              <a:ext cx="602275" cy="4001793"/>
              <a:chOff x="120100" y="570853"/>
              <a:chExt cx="602275" cy="4001793"/>
            </a:xfrm>
          </p:grpSpPr>
          <p:grpSp>
            <p:nvGrpSpPr>
              <p:cNvPr id="18" name="Google Shape;18;p2"/>
              <p:cNvGrpSpPr/>
              <p:nvPr/>
            </p:nvGrpSpPr>
            <p:grpSpPr>
              <a:xfrm>
                <a:off x="120100" y="570853"/>
                <a:ext cx="602275" cy="193500"/>
                <a:chOff x="120100" y="539500"/>
                <a:chExt cx="602275" cy="193500"/>
              </a:xfrm>
            </p:grpSpPr>
            <p:sp>
              <p:nvSpPr>
                <p:cNvPr id="19" name="Google Shape;19;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 name="Google Shape;20;p2"/>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1" name="Google Shape;21;p2"/>
              <p:cNvGrpSpPr/>
              <p:nvPr/>
            </p:nvGrpSpPr>
            <p:grpSpPr>
              <a:xfrm>
                <a:off x="120100" y="888211"/>
                <a:ext cx="602275" cy="193500"/>
                <a:chOff x="120100" y="539500"/>
                <a:chExt cx="602275" cy="193500"/>
              </a:xfrm>
            </p:grpSpPr>
            <p:sp>
              <p:nvSpPr>
                <p:cNvPr id="22" name="Google Shape;22;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 name="Google Shape;23;p2"/>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4" name="Google Shape;24;p2"/>
              <p:cNvGrpSpPr/>
              <p:nvPr/>
            </p:nvGrpSpPr>
            <p:grpSpPr>
              <a:xfrm>
                <a:off x="120100" y="1205569"/>
                <a:ext cx="602275" cy="193500"/>
                <a:chOff x="120100" y="539500"/>
                <a:chExt cx="602275" cy="193500"/>
              </a:xfrm>
            </p:grpSpPr>
            <p:sp>
              <p:nvSpPr>
                <p:cNvPr id="25" name="Google Shape;25;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 name="Google Shape;26;p2"/>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7" name="Google Shape;27;p2"/>
              <p:cNvGrpSpPr/>
              <p:nvPr/>
            </p:nvGrpSpPr>
            <p:grpSpPr>
              <a:xfrm>
                <a:off x="120100" y="1522927"/>
                <a:ext cx="602275" cy="193500"/>
                <a:chOff x="120100" y="539500"/>
                <a:chExt cx="602275" cy="193500"/>
              </a:xfrm>
            </p:grpSpPr>
            <p:sp>
              <p:nvSpPr>
                <p:cNvPr id="28" name="Google Shape;28;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Google Shape;29;p2"/>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0" name="Google Shape;30;p2"/>
              <p:cNvGrpSpPr/>
              <p:nvPr/>
            </p:nvGrpSpPr>
            <p:grpSpPr>
              <a:xfrm>
                <a:off x="120100" y="1840284"/>
                <a:ext cx="602275" cy="193500"/>
                <a:chOff x="120100" y="539500"/>
                <a:chExt cx="602275" cy="193500"/>
              </a:xfrm>
            </p:grpSpPr>
            <p:sp>
              <p:nvSpPr>
                <p:cNvPr id="31" name="Google Shape;31;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 name="Google Shape;32;p2"/>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3" name="Google Shape;33;p2"/>
              <p:cNvGrpSpPr/>
              <p:nvPr/>
            </p:nvGrpSpPr>
            <p:grpSpPr>
              <a:xfrm>
                <a:off x="120100" y="2157642"/>
                <a:ext cx="602275" cy="193500"/>
                <a:chOff x="120100" y="539500"/>
                <a:chExt cx="602275" cy="193500"/>
              </a:xfrm>
            </p:grpSpPr>
            <p:sp>
              <p:nvSpPr>
                <p:cNvPr id="34" name="Google Shape;34;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 name="Google Shape;35;p2"/>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6" name="Google Shape;36;p2"/>
              <p:cNvGrpSpPr/>
              <p:nvPr/>
            </p:nvGrpSpPr>
            <p:grpSpPr>
              <a:xfrm>
                <a:off x="120100" y="2475000"/>
                <a:ext cx="602275" cy="193500"/>
                <a:chOff x="120100" y="539500"/>
                <a:chExt cx="602275" cy="193500"/>
              </a:xfrm>
            </p:grpSpPr>
            <p:sp>
              <p:nvSpPr>
                <p:cNvPr id="37" name="Google Shape;37;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2"/>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9" name="Google Shape;39;p2"/>
              <p:cNvGrpSpPr/>
              <p:nvPr/>
            </p:nvGrpSpPr>
            <p:grpSpPr>
              <a:xfrm>
                <a:off x="120100" y="2792358"/>
                <a:ext cx="602275" cy="193500"/>
                <a:chOff x="120100" y="539500"/>
                <a:chExt cx="602275" cy="193500"/>
              </a:xfrm>
            </p:grpSpPr>
            <p:sp>
              <p:nvSpPr>
                <p:cNvPr id="40" name="Google Shape;40;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2"/>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42" name="Google Shape;42;p2"/>
              <p:cNvGrpSpPr/>
              <p:nvPr/>
            </p:nvGrpSpPr>
            <p:grpSpPr>
              <a:xfrm>
                <a:off x="120100" y="3109716"/>
                <a:ext cx="602275" cy="193500"/>
                <a:chOff x="120100" y="539500"/>
                <a:chExt cx="602275" cy="193500"/>
              </a:xfrm>
            </p:grpSpPr>
            <p:sp>
              <p:nvSpPr>
                <p:cNvPr id="43" name="Google Shape;43;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2"/>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45" name="Google Shape;45;p2"/>
              <p:cNvGrpSpPr/>
              <p:nvPr/>
            </p:nvGrpSpPr>
            <p:grpSpPr>
              <a:xfrm>
                <a:off x="120100" y="3427073"/>
                <a:ext cx="602275" cy="193500"/>
                <a:chOff x="120100" y="539500"/>
                <a:chExt cx="602275" cy="193500"/>
              </a:xfrm>
            </p:grpSpPr>
            <p:sp>
              <p:nvSpPr>
                <p:cNvPr id="46" name="Google Shape;46;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2"/>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48" name="Google Shape;48;p2"/>
              <p:cNvGrpSpPr/>
              <p:nvPr/>
            </p:nvGrpSpPr>
            <p:grpSpPr>
              <a:xfrm>
                <a:off x="120100" y="3744431"/>
                <a:ext cx="602275" cy="193500"/>
                <a:chOff x="120100" y="539500"/>
                <a:chExt cx="602275" cy="193500"/>
              </a:xfrm>
            </p:grpSpPr>
            <p:sp>
              <p:nvSpPr>
                <p:cNvPr id="49" name="Google Shape;49;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2"/>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51" name="Google Shape;51;p2"/>
              <p:cNvGrpSpPr/>
              <p:nvPr/>
            </p:nvGrpSpPr>
            <p:grpSpPr>
              <a:xfrm>
                <a:off x="120100" y="4061789"/>
                <a:ext cx="602275" cy="193500"/>
                <a:chOff x="120100" y="539500"/>
                <a:chExt cx="602275" cy="193500"/>
              </a:xfrm>
            </p:grpSpPr>
            <p:sp>
              <p:nvSpPr>
                <p:cNvPr id="52" name="Google Shape;52;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2"/>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4" name="Google Shape;54;p2"/>
              <p:cNvGrpSpPr/>
              <p:nvPr/>
            </p:nvGrpSpPr>
            <p:grpSpPr>
              <a:xfrm>
                <a:off x="120100" y="4379147"/>
                <a:ext cx="602275" cy="193500"/>
                <a:chOff x="120100" y="539500"/>
                <a:chExt cx="602275" cy="193500"/>
              </a:xfrm>
            </p:grpSpPr>
            <p:sp>
              <p:nvSpPr>
                <p:cNvPr id="55" name="Google Shape;55;p2"/>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2"/>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57" name="Google Shape;57;p2"/>
          <p:cNvSpPr txBox="1">
            <a:spLocks noGrp="1"/>
          </p:cNvSpPr>
          <p:nvPr>
            <p:ph type="ctrTitle"/>
          </p:nvPr>
        </p:nvSpPr>
        <p:spPr>
          <a:xfrm>
            <a:off x="1249578" y="1470450"/>
            <a:ext cx="3502500" cy="2202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500"/>
              <a:buNone/>
              <a:defRPr sz="5000"/>
            </a:lvl1pPr>
            <a:lvl2pPr lvl="1" rtl="0">
              <a:spcBef>
                <a:spcPts val="0"/>
              </a:spcBef>
              <a:spcAft>
                <a:spcPts val="0"/>
              </a:spcAft>
              <a:buClr>
                <a:schemeClr val="lt1"/>
              </a:buClr>
              <a:buSzPts val="5200"/>
              <a:buNone/>
              <a:defRPr sz="5200">
                <a:solidFill>
                  <a:schemeClr val="lt1"/>
                </a:solidFill>
              </a:defRPr>
            </a:lvl2pPr>
            <a:lvl3pPr lvl="2" rtl="0">
              <a:spcBef>
                <a:spcPts val="0"/>
              </a:spcBef>
              <a:spcAft>
                <a:spcPts val="0"/>
              </a:spcAft>
              <a:buClr>
                <a:schemeClr val="lt1"/>
              </a:buClr>
              <a:buSzPts val="5200"/>
              <a:buNone/>
              <a:defRPr sz="5200">
                <a:solidFill>
                  <a:schemeClr val="lt1"/>
                </a:solidFill>
              </a:defRPr>
            </a:lvl3pPr>
            <a:lvl4pPr lvl="3" rtl="0">
              <a:spcBef>
                <a:spcPts val="0"/>
              </a:spcBef>
              <a:spcAft>
                <a:spcPts val="0"/>
              </a:spcAft>
              <a:buClr>
                <a:schemeClr val="lt1"/>
              </a:buClr>
              <a:buSzPts val="5200"/>
              <a:buNone/>
              <a:defRPr sz="5200">
                <a:solidFill>
                  <a:schemeClr val="lt1"/>
                </a:solidFill>
              </a:defRPr>
            </a:lvl4pPr>
            <a:lvl5pPr lvl="4" rtl="0">
              <a:spcBef>
                <a:spcPts val="0"/>
              </a:spcBef>
              <a:spcAft>
                <a:spcPts val="0"/>
              </a:spcAft>
              <a:buClr>
                <a:schemeClr val="lt1"/>
              </a:buClr>
              <a:buSzPts val="5200"/>
              <a:buNone/>
              <a:defRPr sz="5200">
                <a:solidFill>
                  <a:schemeClr val="lt1"/>
                </a:solidFill>
              </a:defRPr>
            </a:lvl5pPr>
            <a:lvl6pPr lvl="5" rtl="0">
              <a:spcBef>
                <a:spcPts val="0"/>
              </a:spcBef>
              <a:spcAft>
                <a:spcPts val="0"/>
              </a:spcAft>
              <a:buClr>
                <a:schemeClr val="lt1"/>
              </a:buClr>
              <a:buSzPts val="5200"/>
              <a:buNone/>
              <a:defRPr sz="5200">
                <a:solidFill>
                  <a:schemeClr val="lt1"/>
                </a:solidFill>
              </a:defRPr>
            </a:lvl6pPr>
            <a:lvl7pPr lvl="6" rtl="0">
              <a:spcBef>
                <a:spcPts val="0"/>
              </a:spcBef>
              <a:spcAft>
                <a:spcPts val="0"/>
              </a:spcAft>
              <a:buClr>
                <a:schemeClr val="lt1"/>
              </a:buClr>
              <a:buSzPts val="5200"/>
              <a:buNone/>
              <a:defRPr sz="5200">
                <a:solidFill>
                  <a:schemeClr val="lt1"/>
                </a:solidFill>
              </a:defRPr>
            </a:lvl7pPr>
            <a:lvl8pPr lvl="7" rtl="0">
              <a:spcBef>
                <a:spcPts val="0"/>
              </a:spcBef>
              <a:spcAft>
                <a:spcPts val="0"/>
              </a:spcAft>
              <a:buClr>
                <a:schemeClr val="lt1"/>
              </a:buClr>
              <a:buSzPts val="5200"/>
              <a:buNone/>
              <a:defRPr sz="5200">
                <a:solidFill>
                  <a:schemeClr val="lt1"/>
                </a:solidFill>
              </a:defRPr>
            </a:lvl8pPr>
            <a:lvl9pPr lvl="8" rtl="0">
              <a:spcBef>
                <a:spcPts val="0"/>
              </a:spcBef>
              <a:spcAft>
                <a:spcPts val="0"/>
              </a:spcAft>
              <a:buClr>
                <a:schemeClr val="lt1"/>
              </a:buClr>
              <a:buSzPts val="5200"/>
              <a:buNone/>
              <a:defRPr sz="5200">
                <a:solidFill>
                  <a:schemeClr val="lt1"/>
                </a:solidFill>
              </a:defRPr>
            </a:lvl9pPr>
          </a:lstStyle>
          <a:p>
            <a:endParaRPr/>
          </a:p>
        </p:txBody>
      </p:sp>
      <p:sp>
        <p:nvSpPr>
          <p:cNvPr id="58" name="Google Shape;58;p2"/>
          <p:cNvSpPr txBox="1">
            <a:spLocks noGrp="1"/>
          </p:cNvSpPr>
          <p:nvPr>
            <p:ph type="subTitle" idx="1"/>
          </p:nvPr>
        </p:nvSpPr>
        <p:spPr>
          <a:xfrm rot="599356">
            <a:off x="6051815" y="1118700"/>
            <a:ext cx="2075362" cy="93696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500"/>
              <a:buNone/>
              <a:defRPr sz="1700"/>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52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530"/>
        <p:cNvGrpSpPr/>
        <p:nvPr/>
      </p:nvGrpSpPr>
      <p:grpSpPr>
        <a:xfrm>
          <a:off x="0" y="0"/>
          <a:ext cx="0" cy="0"/>
          <a:chOff x="0" y="0"/>
          <a:chExt cx="0" cy="0"/>
        </a:xfrm>
      </p:grpSpPr>
      <p:grpSp>
        <p:nvGrpSpPr>
          <p:cNvPr id="531" name="Google Shape;531;p13"/>
          <p:cNvGrpSpPr/>
          <p:nvPr/>
        </p:nvGrpSpPr>
        <p:grpSpPr>
          <a:xfrm>
            <a:off x="117484" y="213750"/>
            <a:ext cx="8909032" cy="4716000"/>
            <a:chOff x="120100" y="213750"/>
            <a:chExt cx="8909032" cy="4716000"/>
          </a:xfrm>
        </p:grpSpPr>
        <p:sp>
          <p:nvSpPr>
            <p:cNvPr id="532" name="Google Shape;532;p13"/>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3"/>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4" name="Google Shape;534;p13"/>
            <p:cNvGrpSpPr/>
            <p:nvPr/>
          </p:nvGrpSpPr>
          <p:grpSpPr>
            <a:xfrm>
              <a:off x="8421632" y="1393750"/>
              <a:ext cx="607500" cy="2356000"/>
              <a:chOff x="8421632" y="1393750"/>
              <a:chExt cx="607500" cy="2356000"/>
            </a:xfrm>
          </p:grpSpPr>
          <p:sp>
            <p:nvSpPr>
              <p:cNvPr id="535" name="Google Shape;535;p13"/>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3"/>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3"/>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9" name="Google Shape;539;p13"/>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 name="Google Shape;540;p13"/>
            <p:cNvGrpSpPr/>
            <p:nvPr/>
          </p:nvGrpSpPr>
          <p:grpSpPr>
            <a:xfrm>
              <a:off x="120100" y="570853"/>
              <a:ext cx="602275" cy="4001793"/>
              <a:chOff x="120100" y="570853"/>
              <a:chExt cx="602275" cy="4001793"/>
            </a:xfrm>
          </p:grpSpPr>
          <p:grpSp>
            <p:nvGrpSpPr>
              <p:cNvPr id="541" name="Google Shape;541;p13"/>
              <p:cNvGrpSpPr/>
              <p:nvPr/>
            </p:nvGrpSpPr>
            <p:grpSpPr>
              <a:xfrm>
                <a:off x="120100" y="570853"/>
                <a:ext cx="602275" cy="193500"/>
                <a:chOff x="120100" y="539500"/>
                <a:chExt cx="602275" cy="193500"/>
              </a:xfrm>
            </p:grpSpPr>
            <p:sp>
              <p:nvSpPr>
                <p:cNvPr id="542" name="Google Shape;542;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3" name="Google Shape;543;p1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544" name="Google Shape;544;p13"/>
              <p:cNvGrpSpPr/>
              <p:nvPr/>
            </p:nvGrpSpPr>
            <p:grpSpPr>
              <a:xfrm>
                <a:off x="120100" y="888211"/>
                <a:ext cx="602275" cy="193500"/>
                <a:chOff x="120100" y="539500"/>
                <a:chExt cx="602275" cy="193500"/>
              </a:xfrm>
            </p:grpSpPr>
            <p:sp>
              <p:nvSpPr>
                <p:cNvPr id="545" name="Google Shape;545;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6" name="Google Shape;546;p1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47" name="Google Shape;547;p13"/>
              <p:cNvGrpSpPr/>
              <p:nvPr/>
            </p:nvGrpSpPr>
            <p:grpSpPr>
              <a:xfrm>
                <a:off x="120100" y="1205569"/>
                <a:ext cx="602275" cy="193500"/>
                <a:chOff x="120100" y="539500"/>
                <a:chExt cx="602275" cy="193500"/>
              </a:xfrm>
            </p:grpSpPr>
            <p:sp>
              <p:nvSpPr>
                <p:cNvPr id="548" name="Google Shape;548;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9" name="Google Shape;549;p1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550" name="Google Shape;550;p13"/>
              <p:cNvGrpSpPr/>
              <p:nvPr/>
            </p:nvGrpSpPr>
            <p:grpSpPr>
              <a:xfrm>
                <a:off x="120100" y="1522927"/>
                <a:ext cx="602275" cy="193500"/>
                <a:chOff x="120100" y="539500"/>
                <a:chExt cx="602275" cy="193500"/>
              </a:xfrm>
            </p:grpSpPr>
            <p:sp>
              <p:nvSpPr>
                <p:cNvPr id="551" name="Google Shape;551;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2" name="Google Shape;552;p1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53" name="Google Shape;553;p13"/>
              <p:cNvGrpSpPr/>
              <p:nvPr/>
            </p:nvGrpSpPr>
            <p:grpSpPr>
              <a:xfrm>
                <a:off x="120100" y="1840284"/>
                <a:ext cx="602275" cy="193500"/>
                <a:chOff x="120100" y="539500"/>
                <a:chExt cx="602275" cy="193500"/>
              </a:xfrm>
            </p:grpSpPr>
            <p:sp>
              <p:nvSpPr>
                <p:cNvPr id="554" name="Google Shape;554;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5" name="Google Shape;555;p1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556" name="Google Shape;556;p13"/>
              <p:cNvGrpSpPr/>
              <p:nvPr/>
            </p:nvGrpSpPr>
            <p:grpSpPr>
              <a:xfrm>
                <a:off x="120100" y="2157642"/>
                <a:ext cx="602275" cy="193500"/>
                <a:chOff x="120100" y="539500"/>
                <a:chExt cx="602275" cy="193500"/>
              </a:xfrm>
            </p:grpSpPr>
            <p:sp>
              <p:nvSpPr>
                <p:cNvPr id="557" name="Google Shape;557;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8" name="Google Shape;558;p1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59" name="Google Shape;559;p13"/>
              <p:cNvGrpSpPr/>
              <p:nvPr/>
            </p:nvGrpSpPr>
            <p:grpSpPr>
              <a:xfrm>
                <a:off x="120100" y="2475000"/>
                <a:ext cx="602275" cy="193500"/>
                <a:chOff x="120100" y="539500"/>
                <a:chExt cx="602275" cy="193500"/>
              </a:xfrm>
            </p:grpSpPr>
            <p:sp>
              <p:nvSpPr>
                <p:cNvPr id="560" name="Google Shape;560;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1" name="Google Shape;561;p1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562" name="Google Shape;562;p13"/>
              <p:cNvGrpSpPr/>
              <p:nvPr/>
            </p:nvGrpSpPr>
            <p:grpSpPr>
              <a:xfrm>
                <a:off x="120100" y="2792358"/>
                <a:ext cx="602275" cy="193500"/>
                <a:chOff x="120100" y="539500"/>
                <a:chExt cx="602275" cy="193500"/>
              </a:xfrm>
            </p:grpSpPr>
            <p:sp>
              <p:nvSpPr>
                <p:cNvPr id="563" name="Google Shape;563;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4" name="Google Shape;564;p1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65" name="Google Shape;565;p13"/>
              <p:cNvGrpSpPr/>
              <p:nvPr/>
            </p:nvGrpSpPr>
            <p:grpSpPr>
              <a:xfrm>
                <a:off x="120100" y="3109716"/>
                <a:ext cx="602275" cy="193500"/>
                <a:chOff x="120100" y="539500"/>
                <a:chExt cx="602275" cy="193500"/>
              </a:xfrm>
            </p:grpSpPr>
            <p:sp>
              <p:nvSpPr>
                <p:cNvPr id="566" name="Google Shape;566;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7" name="Google Shape;567;p1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568" name="Google Shape;568;p13"/>
              <p:cNvGrpSpPr/>
              <p:nvPr/>
            </p:nvGrpSpPr>
            <p:grpSpPr>
              <a:xfrm>
                <a:off x="120100" y="3427073"/>
                <a:ext cx="602275" cy="193500"/>
                <a:chOff x="120100" y="539500"/>
                <a:chExt cx="602275" cy="193500"/>
              </a:xfrm>
            </p:grpSpPr>
            <p:sp>
              <p:nvSpPr>
                <p:cNvPr id="569" name="Google Shape;569;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0" name="Google Shape;570;p1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71" name="Google Shape;571;p13"/>
              <p:cNvGrpSpPr/>
              <p:nvPr/>
            </p:nvGrpSpPr>
            <p:grpSpPr>
              <a:xfrm>
                <a:off x="120100" y="3744431"/>
                <a:ext cx="602275" cy="193500"/>
                <a:chOff x="120100" y="539500"/>
                <a:chExt cx="602275" cy="193500"/>
              </a:xfrm>
            </p:grpSpPr>
            <p:sp>
              <p:nvSpPr>
                <p:cNvPr id="572" name="Google Shape;572;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3" name="Google Shape;573;p1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574" name="Google Shape;574;p13"/>
              <p:cNvGrpSpPr/>
              <p:nvPr/>
            </p:nvGrpSpPr>
            <p:grpSpPr>
              <a:xfrm>
                <a:off x="120100" y="4061789"/>
                <a:ext cx="602275" cy="193500"/>
                <a:chOff x="120100" y="539500"/>
                <a:chExt cx="602275" cy="193500"/>
              </a:xfrm>
            </p:grpSpPr>
            <p:sp>
              <p:nvSpPr>
                <p:cNvPr id="575" name="Google Shape;575;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6" name="Google Shape;576;p1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77" name="Google Shape;577;p13"/>
              <p:cNvGrpSpPr/>
              <p:nvPr/>
            </p:nvGrpSpPr>
            <p:grpSpPr>
              <a:xfrm>
                <a:off x="120100" y="4379147"/>
                <a:ext cx="602275" cy="193500"/>
                <a:chOff x="120100" y="539500"/>
                <a:chExt cx="602275" cy="193500"/>
              </a:xfrm>
            </p:grpSpPr>
            <p:sp>
              <p:nvSpPr>
                <p:cNvPr id="578" name="Google Shape;578;p1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9" name="Google Shape;579;p1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580" name="Google Shape;580;p13"/>
          <p:cNvSpPr txBox="1">
            <a:spLocks noGrp="1"/>
          </p:cNvSpPr>
          <p:nvPr>
            <p:ph type="title" hasCustomPrompt="1"/>
          </p:nvPr>
        </p:nvSpPr>
        <p:spPr>
          <a:xfrm>
            <a:off x="1126943" y="1825502"/>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581" name="Google Shape;581;p13"/>
          <p:cNvSpPr txBox="1">
            <a:spLocks noGrp="1"/>
          </p:cNvSpPr>
          <p:nvPr>
            <p:ph type="subTitle" idx="1"/>
          </p:nvPr>
        </p:nvSpPr>
        <p:spPr>
          <a:xfrm>
            <a:off x="2087002" y="1666499"/>
            <a:ext cx="23802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582" name="Google Shape;582;p13"/>
          <p:cNvSpPr txBox="1">
            <a:spLocks noGrp="1"/>
          </p:cNvSpPr>
          <p:nvPr>
            <p:ph type="subTitle" idx="2"/>
          </p:nvPr>
        </p:nvSpPr>
        <p:spPr>
          <a:xfrm>
            <a:off x="2087012" y="2029795"/>
            <a:ext cx="2380200" cy="55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83" name="Google Shape;583;p13"/>
          <p:cNvSpPr txBox="1">
            <a:spLocks noGrp="1"/>
          </p:cNvSpPr>
          <p:nvPr>
            <p:ph type="title" idx="3" hasCustomPrompt="1"/>
          </p:nvPr>
        </p:nvSpPr>
        <p:spPr>
          <a:xfrm>
            <a:off x="1126943" y="3352227"/>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584" name="Google Shape;584;p13"/>
          <p:cNvSpPr txBox="1">
            <a:spLocks noGrp="1"/>
          </p:cNvSpPr>
          <p:nvPr>
            <p:ph type="subTitle" idx="4"/>
          </p:nvPr>
        </p:nvSpPr>
        <p:spPr>
          <a:xfrm>
            <a:off x="2087002" y="3193317"/>
            <a:ext cx="23802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585" name="Google Shape;585;p13"/>
          <p:cNvSpPr txBox="1">
            <a:spLocks noGrp="1"/>
          </p:cNvSpPr>
          <p:nvPr>
            <p:ph type="subTitle" idx="5"/>
          </p:nvPr>
        </p:nvSpPr>
        <p:spPr>
          <a:xfrm>
            <a:off x="2087012" y="3556626"/>
            <a:ext cx="2380200" cy="55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86" name="Google Shape;586;p13"/>
          <p:cNvSpPr txBox="1">
            <a:spLocks noGrp="1"/>
          </p:cNvSpPr>
          <p:nvPr>
            <p:ph type="title" idx="6" hasCustomPrompt="1"/>
          </p:nvPr>
        </p:nvSpPr>
        <p:spPr>
          <a:xfrm>
            <a:off x="5078830" y="1825502"/>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587" name="Google Shape;587;p13"/>
          <p:cNvSpPr txBox="1">
            <a:spLocks noGrp="1"/>
          </p:cNvSpPr>
          <p:nvPr>
            <p:ph type="subTitle" idx="7"/>
          </p:nvPr>
        </p:nvSpPr>
        <p:spPr>
          <a:xfrm>
            <a:off x="6039074" y="1666499"/>
            <a:ext cx="23802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588" name="Google Shape;588;p13"/>
          <p:cNvSpPr txBox="1">
            <a:spLocks noGrp="1"/>
          </p:cNvSpPr>
          <p:nvPr>
            <p:ph type="subTitle" idx="8"/>
          </p:nvPr>
        </p:nvSpPr>
        <p:spPr>
          <a:xfrm>
            <a:off x="6039083" y="2029795"/>
            <a:ext cx="2380200" cy="55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89" name="Google Shape;589;p13"/>
          <p:cNvSpPr txBox="1">
            <a:spLocks noGrp="1"/>
          </p:cNvSpPr>
          <p:nvPr>
            <p:ph type="title" idx="9"/>
          </p:nvPr>
        </p:nvSpPr>
        <p:spPr>
          <a:xfrm>
            <a:off x="973200" y="463800"/>
            <a:ext cx="7450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590" name="Google Shape;590;p13"/>
          <p:cNvSpPr txBox="1">
            <a:spLocks noGrp="1"/>
          </p:cNvSpPr>
          <p:nvPr>
            <p:ph type="title" idx="13" hasCustomPrompt="1"/>
          </p:nvPr>
        </p:nvSpPr>
        <p:spPr>
          <a:xfrm>
            <a:off x="5078830" y="3352227"/>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591" name="Google Shape;591;p13"/>
          <p:cNvSpPr txBox="1">
            <a:spLocks noGrp="1"/>
          </p:cNvSpPr>
          <p:nvPr>
            <p:ph type="subTitle" idx="14"/>
          </p:nvPr>
        </p:nvSpPr>
        <p:spPr>
          <a:xfrm>
            <a:off x="6039074" y="3193311"/>
            <a:ext cx="23802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592" name="Google Shape;592;p13"/>
          <p:cNvSpPr txBox="1">
            <a:spLocks noGrp="1"/>
          </p:cNvSpPr>
          <p:nvPr>
            <p:ph type="subTitle" idx="15"/>
          </p:nvPr>
        </p:nvSpPr>
        <p:spPr>
          <a:xfrm>
            <a:off x="6039083" y="3556628"/>
            <a:ext cx="2380200" cy="55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2_2_1">
    <p:spTree>
      <p:nvGrpSpPr>
        <p:cNvPr id="1" name="Shape 753"/>
        <p:cNvGrpSpPr/>
        <p:nvPr/>
      </p:nvGrpSpPr>
      <p:grpSpPr>
        <a:xfrm>
          <a:off x="0" y="0"/>
          <a:ext cx="0" cy="0"/>
          <a:chOff x="0" y="0"/>
          <a:chExt cx="0" cy="0"/>
        </a:xfrm>
      </p:grpSpPr>
      <p:grpSp>
        <p:nvGrpSpPr>
          <p:cNvPr id="754" name="Google Shape;754;p17"/>
          <p:cNvGrpSpPr/>
          <p:nvPr/>
        </p:nvGrpSpPr>
        <p:grpSpPr>
          <a:xfrm>
            <a:off x="117484" y="213750"/>
            <a:ext cx="8909032" cy="4716000"/>
            <a:chOff x="120100" y="213750"/>
            <a:chExt cx="8909032" cy="4716000"/>
          </a:xfrm>
        </p:grpSpPr>
        <p:sp>
          <p:nvSpPr>
            <p:cNvPr id="755" name="Google Shape;755;p17"/>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7"/>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17"/>
            <p:cNvGrpSpPr/>
            <p:nvPr/>
          </p:nvGrpSpPr>
          <p:grpSpPr>
            <a:xfrm>
              <a:off x="8421632" y="1393750"/>
              <a:ext cx="607500" cy="2356000"/>
              <a:chOff x="8421632" y="1393750"/>
              <a:chExt cx="607500" cy="2356000"/>
            </a:xfrm>
          </p:grpSpPr>
          <p:sp>
            <p:nvSpPr>
              <p:cNvPr id="758" name="Google Shape;758;p17"/>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7"/>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7"/>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7"/>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2" name="Google Shape;762;p17"/>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17"/>
            <p:cNvGrpSpPr/>
            <p:nvPr/>
          </p:nvGrpSpPr>
          <p:grpSpPr>
            <a:xfrm>
              <a:off x="120100" y="570853"/>
              <a:ext cx="602275" cy="4001793"/>
              <a:chOff x="120100" y="570853"/>
              <a:chExt cx="602275" cy="4001793"/>
            </a:xfrm>
          </p:grpSpPr>
          <p:grpSp>
            <p:nvGrpSpPr>
              <p:cNvPr id="764" name="Google Shape;764;p17"/>
              <p:cNvGrpSpPr/>
              <p:nvPr/>
            </p:nvGrpSpPr>
            <p:grpSpPr>
              <a:xfrm>
                <a:off x="120100" y="570853"/>
                <a:ext cx="602275" cy="193500"/>
                <a:chOff x="120100" y="539500"/>
                <a:chExt cx="602275" cy="193500"/>
              </a:xfrm>
            </p:grpSpPr>
            <p:sp>
              <p:nvSpPr>
                <p:cNvPr id="765" name="Google Shape;765;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6" name="Google Shape;766;p1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767" name="Google Shape;767;p17"/>
              <p:cNvGrpSpPr/>
              <p:nvPr/>
            </p:nvGrpSpPr>
            <p:grpSpPr>
              <a:xfrm>
                <a:off x="120100" y="888211"/>
                <a:ext cx="602275" cy="193500"/>
                <a:chOff x="120100" y="539500"/>
                <a:chExt cx="602275" cy="193500"/>
              </a:xfrm>
            </p:grpSpPr>
            <p:sp>
              <p:nvSpPr>
                <p:cNvPr id="768" name="Google Shape;768;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9" name="Google Shape;769;p1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770" name="Google Shape;770;p17"/>
              <p:cNvGrpSpPr/>
              <p:nvPr/>
            </p:nvGrpSpPr>
            <p:grpSpPr>
              <a:xfrm>
                <a:off x="120100" y="1205569"/>
                <a:ext cx="602275" cy="193500"/>
                <a:chOff x="120100" y="539500"/>
                <a:chExt cx="602275" cy="193500"/>
              </a:xfrm>
            </p:grpSpPr>
            <p:sp>
              <p:nvSpPr>
                <p:cNvPr id="771" name="Google Shape;771;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2" name="Google Shape;772;p1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773" name="Google Shape;773;p17"/>
              <p:cNvGrpSpPr/>
              <p:nvPr/>
            </p:nvGrpSpPr>
            <p:grpSpPr>
              <a:xfrm>
                <a:off x="120100" y="1522927"/>
                <a:ext cx="602275" cy="193500"/>
                <a:chOff x="120100" y="539500"/>
                <a:chExt cx="602275" cy="193500"/>
              </a:xfrm>
            </p:grpSpPr>
            <p:sp>
              <p:nvSpPr>
                <p:cNvPr id="774" name="Google Shape;774;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5" name="Google Shape;775;p1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776" name="Google Shape;776;p17"/>
              <p:cNvGrpSpPr/>
              <p:nvPr/>
            </p:nvGrpSpPr>
            <p:grpSpPr>
              <a:xfrm>
                <a:off x="120100" y="1840284"/>
                <a:ext cx="602275" cy="193500"/>
                <a:chOff x="120100" y="539500"/>
                <a:chExt cx="602275" cy="193500"/>
              </a:xfrm>
            </p:grpSpPr>
            <p:sp>
              <p:nvSpPr>
                <p:cNvPr id="777" name="Google Shape;777;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8" name="Google Shape;778;p1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779" name="Google Shape;779;p17"/>
              <p:cNvGrpSpPr/>
              <p:nvPr/>
            </p:nvGrpSpPr>
            <p:grpSpPr>
              <a:xfrm>
                <a:off x="120100" y="2157642"/>
                <a:ext cx="602275" cy="193500"/>
                <a:chOff x="120100" y="539500"/>
                <a:chExt cx="602275" cy="193500"/>
              </a:xfrm>
            </p:grpSpPr>
            <p:sp>
              <p:nvSpPr>
                <p:cNvPr id="780" name="Google Shape;780;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1" name="Google Shape;781;p1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782" name="Google Shape;782;p17"/>
              <p:cNvGrpSpPr/>
              <p:nvPr/>
            </p:nvGrpSpPr>
            <p:grpSpPr>
              <a:xfrm>
                <a:off x="120100" y="2475000"/>
                <a:ext cx="602275" cy="193500"/>
                <a:chOff x="120100" y="539500"/>
                <a:chExt cx="602275" cy="193500"/>
              </a:xfrm>
            </p:grpSpPr>
            <p:sp>
              <p:nvSpPr>
                <p:cNvPr id="783" name="Google Shape;783;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4" name="Google Shape;784;p1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785" name="Google Shape;785;p17"/>
              <p:cNvGrpSpPr/>
              <p:nvPr/>
            </p:nvGrpSpPr>
            <p:grpSpPr>
              <a:xfrm>
                <a:off x="120100" y="2792358"/>
                <a:ext cx="602275" cy="193500"/>
                <a:chOff x="120100" y="539500"/>
                <a:chExt cx="602275" cy="193500"/>
              </a:xfrm>
            </p:grpSpPr>
            <p:sp>
              <p:nvSpPr>
                <p:cNvPr id="786" name="Google Shape;786;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7" name="Google Shape;787;p1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788" name="Google Shape;788;p17"/>
              <p:cNvGrpSpPr/>
              <p:nvPr/>
            </p:nvGrpSpPr>
            <p:grpSpPr>
              <a:xfrm>
                <a:off x="120100" y="3109716"/>
                <a:ext cx="602275" cy="193500"/>
                <a:chOff x="120100" y="539500"/>
                <a:chExt cx="602275" cy="193500"/>
              </a:xfrm>
            </p:grpSpPr>
            <p:sp>
              <p:nvSpPr>
                <p:cNvPr id="789" name="Google Shape;789;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0" name="Google Shape;790;p1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791" name="Google Shape;791;p17"/>
              <p:cNvGrpSpPr/>
              <p:nvPr/>
            </p:nvGrpSpPr>
            <p:grpSpPr>
              <a:xfrm>
                <a:off x="120100" y="3427073"/>
                <a:ext cx="602275" cy="193500"/>
                <a:chOff x="120100" y="539500"/>
                <a:chExt cx="602275" cy="193500"/>
              </a:xfrm>
            </p:grpSpPr>
            <p:sp>
              <p:nvSpPr>
                <p:cNvPr id="792" name="Google Shape;792;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3" name="Google Shape;793;p1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794" name="Google Shape;794;p17"/>
              <p:cNvGrpSpPr/>
              <p:nvPr/>
            </p:nvGrpSpPr>
            <p:grpSpPr>
              <a:xfrm>
                <a:off x="120100" y="3744431"/>
                <a:ext cx="602275" cy="193500"/>
                <a:chOff x="120100" y="539500"/>
                <a:chExt cx="602275" cy="193500"/>
              </a:xfrm>
            </p:grpSpPr>
            <p:sp>
              <p:nvSpPr>
                <p:cNvPr id="795" name="Google Shape;795;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6" name="Google Shape;796;p1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797" name="Google Shape;797;p17"/>
              <p:cNvGrpSpPr/>
              <p:nvPr/>
            </p:nvGrpSpPr>
            <p:grpSpPr>
              <a:xfrm>
                <a:off x="120100" y="4061789"/>
                <a:ext cx="602275" cy="193500"/>
                <a:chOff x="120100" y="539500"/>
                <a:chExt cx="602275" cy="193500"/>
              </a:xfrm>
            </p:grpSpPr>
            <p:sp>
              <p:nvSpPr>
                <p:cNvPr id="798" name="Google Shape;798;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9" name="Google Shape;799;p1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00" name="Google Shape;800;p17"/>
              <p:cNvGrpSpPr/>
              <p:nvPr/>
            </p:nvGrpSpPr>
            <p:grpSpPr>
              <a:xfrm>
                <a:off x="120100" y="4379147"/>
                <a:ext cx="602275" cy="193500"/>
                <a:chOff x="120100" y="539500"/>
                <a:chExt cx="602275" cy="193500"/>
              </a:xfrm>
            </p:grpSpPr>
            <p:sp>
              <p:nvSpPr>
                <p:cNvPr id="801" name="Google Shape;801;p1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2" name="Google Shape;802;p1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803" name="Google Shape;803;p17"/>
          <p:cNvSpPr txBox="1">
            <a:spLocks noGrp="1"/>
          </p:cNvSpPr>
          <p:nvPr>
            <p:ph type="title" hasCustomPrompt="1"/>
          </p:nvPr>
        </p:nvSpPr>
        <p:spPr>
          <a:xfrm>
            <a:off x="1603125" y="1827971"/>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804" name="Google Shape;804;p17"/>
          <p:cNvSpPr txBox="1">
            <a:spLocks noGrp="1"/>
          </p:cNvSpPr>
          <p:nvPr>
            <p:ph type="subTitle" idx="1"/>
          </p:nvPr>
        </p:nvSpPr>
        <p:spPr>
          <a:xfrm>
            <a:off x="973125" y="2675321"/>
            <a:ext cx="2145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805" name="Google Shape;805;p17"/>
          <p:cNvSpPr txBox="1">
            <a:spLocks noGrp="1"/>
          </p:cNvSpPr>
          <p:nvPr>
            <p:ph type="subTitle" idx="2"/>
          </p:nvPr>
        </p:nvSpPr>
        <p:spPr>
          <a:xfrm>
            <a:off x="973125" y="3049033"/>
            <a:ext cx="2145900" cy="109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06" name="Google Shape;806;p17"/>
          <p:cNvSpPr txBox="1">
            <a:spLocks noGrp="1"/>
          </p:cNvSpPr>
          <p:nvPr>
            <p:ph type="title" idx="3" hasCustomPrompt="1"/>
          </p:nvPr>
        </p:nvSpPr>
        <p:spPr>
          <a:xfrm>
            <a:off x="4255503" y="1827971"/>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807" name="Google Shape;807;p17"/>
          <p:cNvSpPr txBox="1">
            <a:spLocks noGrp="1"/>
          </p:cNvSpPr>
          <p:nvPr>
            <p:ph type="subTitle" idx="4"/>
          </p:nvPr>
        </p:nvSpPr>
        <p:spPr>
          <a:xfrm>
            <a:off x="3625503" y="2675321"/>
            <a:ext cx="2145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808" name="Google Shape;808;p17"/>
          <p:cNvSpPr txBox="1">
            <a:spLocks noGrp="1"/>
          </p:cNvSpPr>
          <p:nvPr>
            <p:ph type="subTitle" idx="5"/>
          </p:nvPr>
        </p:nvSpPr>
        <p:spPr>
          <a:xfrm>
            <a:off x="3625500" y="3049033"/>
            <a:ext cx="2145900" cy="109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09" name="Google Shape;809;p17"/>
          <p:cNvSpPr txBox="1">
            <a:spLocks noGrp="1"/>
          </p:cNvSpPr>
          <p:nvPr>
            <p:ph type="title" idx="6" hasCustomPrompt="1"/>
          </p:nvPr>
        </p:nvSpPr>
        <p:spPr>
          <a:xfrm>
            <a:off x="6907882" y="1827971"/>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810" name="Google Shape;810;p17"/>
          <p:cNvSpPr txBox="1">
            <a:spLocks noGrp="1"/>
          </p:cNvSpPr>
          <p:nvPr>
            <p:ph type="subTitle" idx="7"/>
          </p:nvPr>
        </p:nvSpPr>
        <p:spPr>
          <a:xfrm>
            <a:off x="6277882" y="2675321"/>
            <a:ext cx="2145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811" name="Google Shape;811;p17"/>
          <p:cNvSpPr txBox="1">
            <a:spLocks noGrp="1"/>
          </p:cNvSpPr>
          <p:nvPr>
            <p:ph type="subTitle" idx="8"/>
          </p:nvPr>
        </p:nvSpPr>
        <p:spPr>
          <a:xfrm>
            <a:off x="6277876" y="3049033"/>
            <a:ext cx="2145900" cy="109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12" name="Google Shape;812;p17"/>
          <p:cNvSpPr txBox="1">
            <a:spLocks noGrp="1"/>
          </p:cNvSpPr>
          <p:nvPr>
            <p:ph type="title" idx="9"/>
          </p:nvPr>
        </p:nvSpPr>
        <p:spPr>
          <a:xfrm>
            <a:off x="973200" y="463800"/>
            <a:ext cx="7450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1">
  <p:cSld name="CUSTOM_2_2_1_1">
    <p:spTree>
      <p:nvGrpSpPr>
        <p:cNvPr id="1" name="Shape 813"/>
        <p:cNvGrpSpPr/>
        <p:nvPr/>
      </p:nvGrpSpPr>
      <p:grpSpPr>
        <a:xfrm>
          <a:off x="0" y="0"/>
          <a:ext cx="0" cy="0"/>
          <a:chOff x="0" y="0"/>
          <a:chExt cx="0" cy="0"/>
        </a:xfrm>
      </p:grpSpPr>
      <p:grpSp>
        <p:nvGrpSpPr>
          <p:cNvPr id="814" name="Google Shape;814;p18"/>
          <p:cNvGrpSpPr/>
          <p:nvPr/>
        </p:nvGrpSpPr>
        <p:grpSpPr>
          <a:xfrm>
            <a:off x="117484" y="213750"/>
            <a:ext cx="8909032" cy="4716000"/>
            <a:chOff x="120100" y="213750"/>
            <a:chExt cx="8909032" cy="4716000"/>
          </a:xfrm>
        </p:grpSpPr>
        <p:sp>
          <p:nvSpPr>
            <p:cNvPr id="815" name="Google Shape;815;p18"/>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7" name="Google Shape;817;p18"/>
            <p:cNvGrpSpPr/>
            <p:nvPr/>
          </p:nvGrpSpPr>
          <p:grpSpPr>
            <a:xfrm>
              <a:off x="8421632" y="1393750"/>
              <a:ext cx="607500" cy="2356000"/>
              <a:chOff x="8421632" y="1393750"/>
              <a:chExt cx="607500" cy="2356000"/>
            </a:xfrm>
          </p:grpSpPr>
          <p:sp>
            <p:nvSpPr>
              <p:cNvPr id="818" name="Google Shape;818;p18"/>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8"/>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8"/>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8"/>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2" name="Google Shape;822;p18"/>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3" name="Google Shape;823;p18"/>
            <p:cNvGrpSpPr/>
            <p:nvPr/>
          </p:nvGrpSpPr>
          <p:grpSpPr>
            <a:xfrm>
              <a:off x="120100" y="570853"/>
              <a:ext cx="602275" cy="4001793"/>
              <a:chOff x="120100" y="570853"/>
              <a:chExt cx="602275" cy="4001793"/>
            </a:xfrm>
          </p:grpSpPr>
          <p:grpSp>
            <p:nvGrpSpPr>
              <p:cNvPr id="824" name="Google Shape;824;p18"/>
              <p:cNvGrpSpPr/>
              <p:nvPr/>
            </p:nvGrpSpPr>
            <p:grpSpPr>
              <a:xfrm>
                <a:off x="120100" y="570853"/>
                <a:ext cx="602275" cy="193500"/>
                <a:chOff x="120100" y="539500"/>
                <a:chExt cx="602275" cy="193500"/>
              </a:xfrm>
            </p:grpSpPr>
            <p:sp>
              <p:nvSpPr>
                <p:cNvPr id="825" name="Google Shape;825;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6" name="Google Shape;826;p1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827" name="Google Shape;827;p18"/>
              <p:cNvGrpSpPr/>
              <p:nvPr/>
            </p:nvGrpSpPr>
            <p:grpSpPr>
              <a:xfrm>
                <a:off x="120100" y="888211"/>
                <a:ext cx="602275" cy="193500"/>
                <a:chOff x="120100" y="539500"/>
                <a:chExt cx="602275" cy="193500"/>
              </a:xfrm>
            </p:grpSpPr>
            <p:sp>
              <p:nvSpPr>
                <p:cNvPr id="828" name="Google Shape;828;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9" name="Google Shape;829;p1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30" name="Google Shape;830;p18"/>
              <p:cNvGrpSpPr/>
              <p:nvPr/>
            </p:nvGrpSpPr>
            <p:grpSpPr>
              <a:xfrm>
                <a:off x="120100" y="1205569"/>
                <a:ext cx="602275" cy="193500"/>
                <a:chOff x="120100" y="539500"/>
                <a:chExt cx="602275" cy="193500"/>
              </a:xfrm>
            </p:grpSpPr>
            <p:sp>
              <p:nvSpPr>
                <p:cNvPr id="831" name="Google Shape;831;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2" name="Google Shape;832;p1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833" name="Google Shape;833;p18"/>
              <p:cNvGrpSpPr/>
              <p:nvPr/>
            </p:nvGrpSpPr>
            <p:grpSpPr>
              <a:xfrm>
                <a:off x="120100" y="1522927"/>
                <a:ext cx="602275" cy="193500"/>
                <a:chOff x="120100" y="539500"/>
                <a:chExt cx="602275" cy="193500"/>
              </a:xfrm>
            </p:grpSpPr>
            <p:sp>
              <p:nvSpPr>
                <p:cNvPr id="834" name="Google Shape;834;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5" name="Google Shape;835;p1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36" name="Google Shape;836;p18"/>
              <p:cNvGrpSpPr/>
              <p:nvPr/>
            </p:nvGrpSpPr>
            <p:grpSpPr>
              <a:xfrm>
                <a:off x="120100" y="1840284"/>
                <a:ext cx="602275" cy="193500"/>
                <a:chOff x="120100" y="539500"/>
                <a:chExt cx="602275" cy="193500"/>
              </a:xfrm>
            </p:grpSpPr>
            <p:sp>
              <p:nvSpPr>
                <p:cNvPr id="837" name="Google Shape;837;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8" name="Google Shape;838;p1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839" name="Google Shape;839;p18"/>
              <p:cNvGrpSpPr/>
              <p:nvPr/>
            </p:nvGrpSpPr>
            <p:grpSpPr>
              <a:xfrm>
                <a:off x="120100" y="2157642"/>
                <a:ext cx="602275" cy="193500"/>
                <a:chOff x="120100" y="539500"/>
                <a:chExt cx="602275" cy="193500"/>
              </a:xfrm>
            </p:grpSpPr>
            <p:sp>
              <p:nvSpPr>
                <p:cNvPr id="840" name="Google Shape;840;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1" name="Google Shape;841;p1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42" name="Google Shape;842;p18"/>
              <p:cNvGrpSpPr/>
              <p:nvPr/>
            </p:nvGrpSpPr>
            <p:grpSpPr>
              <a:xfrm>
                <a:off x="120100" y="2475000"/>
                <a:ext cx="602275" cy="193500"/>
                <a:chOff x="120100" y="539500"/>
                <a:chExt cx="602275" cy="193500"/>
              </a:xfrm>
            </p:grpSpPr>
            <p:sp>
              <p:nvSpPr>
                <p:cNvPr id="843" name="Google Shape;843;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4" name="Google Shape;844;p1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845" name="Google Shape;845;p18"/>
              <p:cNvGrpSpPr/>
              <p:nvPr/>
            </p:nvGrpSpPr>
            <p:grpSpPr>
              <a:xfrm>
                <a:off x="120100" y="2792358"/>
                <a:ext cx="602275" cy="193500"/>
                <a:chOff x="120100" y="539500"/>
                <a:chExt cx="602275" cy="193500"/>
              </a:xfrm>
            </p:grpSpPr>
            <p:sp>
              <p:nvSpPr>
                <p:cNvPr id="846" name="Google Shape;846;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7" name="Google Shape;847;p1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48" name="Google Shape;848;p18"/>
              <p:cNvGrpSpPr/>
              <p:nvPr/>
            </p:nvGrpSpPr>
            <p:grpSpPr>
              <a:xfrm>
                <a:off x="120100" y="3109716"/>
                <a:ext cx="602275" cy="193500"/>
                <a:chOff x="120100" y="539500"/>
                <a:chExt cx="602275" cy="193500"/>
              </a:xfrm>
            </p:grpSpPr>
            <p:sp>
              <p:nvSpPr>
                <p:cNvPr id="849" name="Google Shape;849;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0" name="Google Shape;850;p1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851" name="Google Shape;851;p18"/>
              <p:cNvGrpSpPr/>
              <p:nvPr/>
            </p:nvGrpSpPr>
            <p:grpSpPr>
              <a:xfrm>
                <a:off x="120100" y="3427073"/>
                <a:ext cx="602275" cy="193500"/>
                <a:chOff x="120100" y="539500"/>
                <a:chExt cx="602275" cy="193500"/>
              </a:xfrm>
            </p:grpSpPr>
            <p:sp>
              <p:nvSpPr>
                <p:cNvPr id="852" name="Google Shape;852;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3" name="Google Shape;853;p1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54" name="Google Shape;854;p18"/>
              <p:cNvGrpSpPr/>
              <p:nvPr/>
            </p:nvGrpSpPr>
            <p:grpSpPr>
              <a:xfrm>
                <a:off x="120100" y="3744431"/>
                <a:ext cx="602275" cy="193500"/>
                <a:chOff x="120100" y="539500"/>
                <a:chExt cx="602275" cy="193500"/>
              </a:xfrm>
            </p:grpSpPr>
            <p:sp>
              <p:nvSpPr>
                <p:cNvPr id="855" name="Google Shape;855;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6" name="Google Shape;856;p1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857" name="Google Shape;857;p18"/>
              <p:cNvGrpSpPr/>
              <p:nvPr/>
            </p:nvGrpSpPr>
            <p:grpSpPr>
              <a:xfrm>
                <a:off x="120100" y="4061789"/>
                <a:ext cx="602275" cy="193500"/>
                <a:chOff x="120100" y="539500"/>
                <a:chExt cx="602275" cy="193500"/>
              </a:xfrm>
            </p:grpSpPr>
            <p:sp>
              <p:nvSpPr>
                <p:cNvPr id="858" name="Google Shape;858;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9" name="Google Shape;859;p1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60" name="Google Shape;860;p18"/>
              <p:cNvGrpSpPr/>
              <p:nvPr/>
            </p:nvGrpSpPr>
            <p:grpSpPr>
              <a:xfrm>
                <a:off x="120100" y="4379147"/>
                <a:ext cx="602275" cy="193500"/>
                <a:chOff x="120100" y="539500"/>
                <a:chExt cx="602275" cy="193500"/>
              </a:xfrm>
            </p:grpSpPr>
            <p:sp>
              <p:nvSpPr>
                <p:cNvPr id="861" name="Google Shape;861;p1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2" name="Google Shape;862;p1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863" name="Google Shape;863;p18"/>
          <p:cNvSpPr txBox="1">
            <a:spLocks noGrp="1"/>
          </p:cNvSpPr>
          <p:nvPr>
            <p:ph type="subTitle" idx="1"/>
          </p:nvPr>
        </p:nvSpPr>
        <p:spPr>
          <a:xfrm>
            <a:off x="973175" y="2788392"/>
            <a:ext cx="22464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864" name="Google Shape;864;p18"/>
          <p:cNvSpPr txBox="1">
            <a:spLocks noGrp="1"/>
          </p:cNvSpPr>
          <p:nvPr>
            <p:ph type="subTitle" idx="2"/>
          </p:nvPr>
        </p:nvSpPr>
        <p:spPr>
          <a:xfrm>
            <a:off x="973175" y="3159792"/>
            <a:ext cx="22464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65" name="Google Shape;865;p18"/>
          <p:cNvSpPr txBox="1">
            <a:spLocks noGrp="1"/>
          </p:cNvSpPr>
          <p:nvPr>
            <p:ph type="subTitle" idx="3"/>
          </p:nvPr>
        </p:nvSpPr>
        <p:spPr>
          <a:xfrm>
            <a:off x="3575431" y="2788392"/>
            <a:ext cx="22464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866" name="Google Shape;866;p18"/>
          <p:cNvSpPr txBox="1">
            <a:spLocks noGrp="1"/>
          </p:cNvSpPr>
          <p:nvPr>
            <p:ph type="subTitle" idx="4"/>
          </p:nvPr>
        </p:nvSpPr>
        <p:spPr>
          <a:xfrm>
            <a:off x="3575431" y="3159792"/>
            <a:ext cx="22464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67" name="Google Shape;867;p18"/>
          <p:cNvSpPr txBox="1">
            <a:spLocks noGrp="1"/>
          </p:cNvSpPr>
          <p:nvPr>
            <p:ph type="subTitle" idx="5"/>
          </p:nvPr>
        </p:nvSpPr>
        <p:spPr>
          <a:xfrm>
            <a:off x="6177686" y="2788392"/>
            <a:ext cx="22464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868" name="Google Shape;868;p18"/>
          <p:cNvSpPr txBox="1">
            <a:spLocks noGrp="1"/>
          </p:cNvSpPr>
          <p:nvPr>
            <p:ph type="subTitle" idx="6"/>
          </p:nvPr>
        </p:nvSpPr>
        <p:spPr>
          <a:xfrm>
            <a:off x="6177686" y="3159792"/>
            <a:ext cx="22464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69" name="Google Shape;869;p18"/>
          <p:cNvSpPr txBox="1">
            <a:spLocks noGrp="1"/>
          </p:cNvSpPr>
          <p:nvPr>
            <p:ph type="title"/>
          </p:nvPr>
        </p:nvSpPr>
        <p:spPr>
          <a:xfrm>
            <a:off x="973200" y="463800"/>
            <a:ext cx="7450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3_1_4_2_1_1">
    <p:spTree>
      <p:nvGrpSpPr>
        <p:cNvPr id="1" name="Shape 870"/>
        <p:cNvGrpSpPr/>
        <p:nvPr/>
      </p:nvGrpSpPr>
      <p:grpSpPr>
        <a:xfrm>
          <a:off x="0" y="0"/>
          <a:ext cx="0" cy="0"/>
          <a:chOff x="0" y="0"/>
          <a:chExt cx="0" cy="0"/>
        </a:xfrm>
      </p:grpSpPr>
      <p:grpSp>
        <p:nvGrpSpPr>
          <p:cNvPr id="871" name="Google Shape;871;p19"/>
          <p:cNvGrpSpPr/>
          <p:nvPr/>
        </p:nvGrpSpPr>
        <p:grpSpPr>
          <a:xfrm>
            <a:off x="117484" y="213750"/>
            <a:ext cx="8909032" cy="4716000"/>
            <a:chOff x="120100" y="213750"/>
            <a:chExt cx="8909032" cy="4716000"/>
          </a:xfrm>
        </p:grpSpPr>
        <p:sp>
          <p:nvSpPr>
            <p:cNvPr id="872" name="Google Shape;872;p19"/>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9"/>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4" name="Google Shape;874;p19"/>
            <p:cNvGrpSpPr/>
            <p:nvPr/>
          </p:nvGrpSpPr>
          <p:grpSpPr>
            <a:xfrm>
              <a:off x="8421632" y="1393750"/>
              <a:ext cx="607500" cy="2356000"/>
              <a:chOff x="8421632" y="1393750"/>
              <a:chExt cx="607500" cy="2356000"/>
            </a:xfrm>
          </p:grpSpPr>
          <p:sp>
            <p:nvSpPr>
              <p:cNvPr id="875" name="Google Shape;875;p19"/>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9"/>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9"/>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9" name="Google Shape;879;p19"/>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0" name="Google Shape;880;p19"/>
            <p:cNvGrpSpPr/>
            <p:nvPr/>
          </p:nvGrpSpPr>
          <p:grpSpPr>
            <a:xfrm>
              <a:off x="120100" y="570853"/>
              <a:ext cx="602275" cy="4001793"/>
              <a:chOff x="120100" y="570853"/>
              <a:chExt cx="602275" cy="4001793"/>
            </a:xfrm>
          </p:grpSpPr>
          <p:grpSp>
            <p:nvGrpSpPr>
              <p:cNvPr id="881" name="Google Shape;881;p19"/>
              <p:cNvGrpSpPr/>
              <p:nvPr/>
            </p:nvGrpSpPr>
            <p:grpSpPr>
              <a:xfrm>
                <a:off x="120100" y="570853"/>
                <a:ext cx="602275" cy="193500"/>
                <a:chOff x="120100" y="539500"/>
                <a:chExt cx="602275" cy="193500"/>
              </a:xfrm>
            </p:grpSpPr>
            <p:sp>
              <p:nvSpPr>
                <p:cNvPr id="882" name="Google Shape;882;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3" name="Google Shape;883;p1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884" name="Google Shape;884;p19"/>
              <p:cNvGrpSpPr/>
              <p:nvPr/>
            </p:nvGrpSpPr>
            <p:grpSpPr>
              <a:xfrm>
                <a:off x="120100" y="888211"/>
                <a:ext cx="602275" cy="193500"/>
                <a:chOff x="120100" y="539500"/>
                <a:chExt cx="602275" cy="193500"/>
              </a:xfrm>
            </p:grpSpPr>
            <p:sp>
              <p:nvSpPr>
                <p:cNvPr id="885" name="Google Shape;885;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6" name="Google Shape;886;p1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87" name="Google Shape;887;p19"/>
              <p:cNvGrpSpPr/>
              <p:nvPr/>
            </p:nvGrpSpPr>
            <p:grpSpPr>
              <a:xfrm>
                <a:off x="120100" y="1205569"/>
                <a:ext cx="602275" cy="193500"/>
                <a:chOff x="120100" y="539500"/>
                <a:chExt cx="602275" cy="193500"/>
              </a:xfrm>
            </p:grpSpPr>
            <p:sp>
              <p:nvSpPr>
                <p:cNvPr id="888" name="Google Shape;888;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9" name="Google Shape;889;p1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890" name="Google Shape;890;p19"/>
              <p:cNvGrpSpPr/>
              <p:nvPr/>
            </p:nvGrpSpPr>
            <p:grpSpPr>
              <a:xfrm>
                <a:off x="120100" y="1522927"/>
                <a:ext cx="602275" cy="193500"/>
                <a:chOff x="120100" y="539500"/>
                <a:chExt cx="602275" cy="193500"/>
              </a:xfrm>
            </p:grpSpPr>
            <p:sp>
              <p:nvSpPr>
                <p:cNvPr id="891" name="Google Shape;891;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2" name="Google Shape;892;p1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93" name="Google Shape;893;p19"/>
              <p:cNvGrpSpPr/>
              <p:nvPr/>
            </p:nvGrpSpPr>
            <p:grpSpPr>
              <a:xfrm>
                <a:off x="120100" y="1840284"/>
                <a:ext cx="602275" cy="193500"/>
                <a:chOff x="120100" y="539500"/>
                <a:chExt cx="602275" cy="193500"/>
              </a:xfrm>
            </p:grpSpPr>
            <p:sp>
              <p:nvSpPr>
                <p:cNvPr id="894" name="Google Shape;894;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5" name="Google Shape;895;p1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896" name="Google Shape;896;p19"/>
              <p:cNvGrpSpPr/>
              <p:nvPr/>
            </p:nvGrpSpPr>
            <p:grpSpPr>
              <a:xfrm>
                <a:off x="120100" y="2157642"/>
                <a:ext cx="602275" cy="193500"/>
                <a:chOff x="120100" y="539500"/>
                <a:chExt cx="602275" cy="193500"/>
              </a:xfrm>
            </p:grpSpPr>
            <p:sp>
              <p:nvSpPr>
                <p:cNvPr id="897" name="Google Shape;897;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8" name="Google Shape;898;p1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99" name="Google Shape;899;p19"/>
              <p:cNvGrpSpPr/>
              <p:nvPr/>
            </p:nvGrpSpPr>
            <p:grpSpPr>
              <a:xfrm>
                <a:off x="120100" y="2475000"/>
                <a:ext cx="602275" cy="193500"/>
                <a:chOff x="120100" y="539500"/>
                <a:chExt cx="602275" cy="193500"/>
              </a:xfrm>
            </p:grpSpPr>
            <p:sp>
              <p:nvSpPr>
                <p:cNvPr id="900" name="Google Shape;900;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1" name="Google Shape;901;p1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902" name="Google Shape;902;p19"/>
              <p:cNvGrpSpPr/>
              <p:nvPr/>
            </p:nvGrpSpPr>
            <p:grpSpPr>
              <a:xfrm>
                <a:off x="120100" y="2792358"/>
                <a:ext cx="602275" cy="193500"/>
                <a:chOff x="120100" y="539500"/>
                <a:chExt cx="602275" cy="193500"/>
              </a:xfrm>
            </p:grpSpPr>
            <p:sp>
              <p:nvSpPr>
                <p:cNvPr id="903" name="Google Shape;903;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4" name="Google Shape;904;p1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905" name="Google Shape;905;p19"/>
              <p:cNvGrpSpPr/>
              <p:nvPr/>
            </p:nvGrpSpPr>
            <p:grpSpPr>
              <a:xfrm>
                <a:off x="120100" y="3109716"/>
                <a:ext cx="602275" cy="193500"/>
                <a:chOff x="120100" y="539500"/>
                <a:chExt cx="602275" cy="193500"/>
              </a:xfrm>
            </p:grpSpPr>
            <p:sp>
              <p:nvSpPr>
                <p:cNvPr id="906" name="Google Shape;906;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7" name="Google Shape;907;p1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908" name="Google Shape;908;p19"/>
              <p:cNvGrpSpPr/>
              <p:nvPr/>
            </p:nvGrpSpPr>
            <p:grpSpPr>
              <a:xfrm>
                <a:off x="120100" y="3427073"/>
                <a:ext cx="602275" cy="193500"/>
                <a:chOff x="120100" y="539500"/>
                <a:chExt cx="602275" cy="193500"/>
              </a:xfrm>
            </p:grpSpPr>
            <p:sp>
              <p:nvSpPr>
                <p:cNvPr id="909" name="Google Shape;909;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0" name="Google Shape;910;p1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911" name="Google Shape;911;p19"/>
              <p:cNvGrpSpPr/>
              <p:nvPr/>
            </p:nvGrpSpPr>
            <p:grpSpPr>
              <a:xfrm>
                <a:off x="120100" y="3744431"/>
                <a:ext cx="602275" cy="193500"/>
                <a:chOff x="120100" y="539500"/>
                <a:chExt cx="602275" cy="193500"/>
              </a:xfrm>
            </p:grpSpPr>
            <p:sp>
              <p:nvSpPr>
                <p:cNvPr id="912" name="Google Shape;912;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3" name="Google Shape;913;p1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914" name="Google Shape;914;p19"/>
              <p:cNvGrpSpPr/>
              <p:nvPr/>
            </p:nvGrpSpPr>
            <p:grpSpPr>
              <a:xfrm>
                <a:off x="120100" y="4061789"/>
                <a:ext cx="602275" cy="193500"/>
                <a:chOff x="120100" y="539500"/>
                <a:chExt cx="602275" cy="193500"/>
              </a:xfrm>
            </p:grpSpPr>
            <p:sp>
              <p:nvSpPr>
                <p:cNvPr id="915" name="Google Shape;915;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6" name="Google Shape;916;p1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917" name="Google Shape;917;p19"/>
              <p:cNvGrpSpPr/>
              <p:nvPr/>
            </p:nvGrpSpPr>
            <p:grpSpPr>
              <a:xfrm>
                <a:off x="120100" y="4379147"/>
                <a:ext cx="602275" cy="193500"/>
                <a:chOff x="120100" y="539500"/>
                <a:chExt cx="602275" cy="193500"/>
              </a:xfrm>
            </p:grpSpPr>
            <p:sp>
              <p:nvSpPr>
                <p:cNvPr id="918" name="Google Shape;918;p1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9" name="Google Shape;919;p1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920" name="Google Shape;920;p19"/>
          <p:cNvSpPr txBox="1">
            <a:spLocks noGrp="1"/>
          </p:cNvSpPr>
          <p:nvPr>
            <p:ph type="title" hasCustomPrompt="1"/>
          </p:nvPr>
        </p:nvSpPr>
        <p:spPr>
          <a:xfrm flipH="1">
            <a:off x="3620221" y="1825502"/>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21" name="Google Shape;921;p19"/>
          <p:cNvSpPr txBox="1">
            <a:spLocks noGrp="1"/>
          </p:cNvSpPr>
          <p:nvPr>
            <p:ph type="subTitle" idx="1"/>
          </p:nvPr>
        </p:nvSpPr>
        <p:spPr>
          <a:xfrm flipH="1">
            <a:off x="974150" y="1666500"/>
            <a:ext cx="2454000" cy="371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922" name="Google Shape;922;p19"/>
          <p:cNvSpPr txBox="1">
            <a:spLocks noGrp="1"/>
          </p:cNvSpPr>
          <p:nvPr>
            <p:ph type="subTitle" idx="2"/>
          </p:nvPr>
        </p:nvSpPr>
        <p:spPr>
          <a:xfrm flipH="1">
            <a:off x="974141" y="2022233"/>
            <a:ext cx="2454000" cy="55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923" name="Google Shape;923;p19"/>
          <p:cNvSpPr txBox="1">
            <a:spLocks noGrp="1"/>
          </p:cNvSpPr>
          <p:nvPr>
            <p:ph type="title" idx="3" hasCustomPrompt="1"/>
          </p:nvPr>
        </p:nvSpPr>
        <p:spPr>
          <a:xfrm flipH="1">
            <a:off x="3620221" y="3352227"/>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24" name="Google Shape;924;p19"/>
          <p:cNvSpPr txBox="1">
            <a:spLocks noGrp="1"/>
          </p:cNvSpPr>
          <p:nvPr>
            <p:ph type="subTitle" idx="4"/>
          </p:nvPr>
        </p:nvSpPr>
        <p:spPr>
          <a:xfrm flipH="1">
            <a:off x="974150" y="3193317"/>
            <a:ext cx="2454000" cy="371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algn="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925" name="Google Shape;925;p19"/>
          <p:cNvSpPr txBox="1">
            <a:spLocks noGrp="1"/>
          </p:cNvSpPr>
          <p:nvPr>
            <p:ph type="subTitle" idx="5"/>
          </p:nvPr>
        </p:nvSpPr>
        <p:spPr>
          <a:xfrm flipH="1">
            <a:off x="974150" y="3556625"/>
            <a:ext cx="2454000" cy="55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926" name="Google Shape;926;p19"/>
          <p:cNvSpPr txBox="1">
            <a:spLocks noGrp="1"/>
          </p:cNvSpPr>
          <p:nvPr>
            <p:ph type="title" idx="6" hasCustomPrompt="1"/>
          </p:nvPr>
        </p:nvSpPr>
        <p:spPr>
          <a:xfrm>
            <a:off x="5002630" y="1825502"/>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27" name="Google Shape;927;p19"/>
          <p:cNvSpPr txBox="1">
            <a:spLocks noGrp="1"/>
          </p:cNvSpPr>
          <p:nvPr>
            <p:ph type="subTitle" idx="7"/>
          </p:nvPr>
        </p:nvSpPr>
        <p:spPr>
          <a:xfrm>
            <a:off x="5967579" y="1666500"/>
            <a:ext cx="24540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928" name="Google Shape;928;p19"/>
          <p:cNvSpPr txBox="1">
            <a:spLocks noGrp="1"/>
          </p:cNvSpPr>
          <p:nvPr>
            <p:ph type="subTitle" idx="8"/>
          </p:nvPr>
        </p:nvSpPr>
        <p:spPr>
          <a:xfrm>
            <a:off x="5967575" y="2022233"/>
            <a:ext cx="2454000" cy="55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29" name="Google Shape;929;p19"/>
          <p:cNvSpPr txBox="1">
            <a:spLocks noGrp="1"/>
          </p:cNvSpPr>
          <p:nvPr>
            <p:ph type="title" idx="9"/>
          </p:nvPr>
        </p:nvSpPr>
        <p:spPr>
          <a:xfrm>
            <a:off x="973200" y="463800"/>
            <a:ext cx="7450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30" name="Google Shape;930;p19"/>
          <p:cNvSpPr txBox="1">
            <a:spLocks noGrp="1"/>
          </p:cNvSpPr>
          <p:nvPr>
            <p:ph type="title" idx="13" hasCustomPrompt="1"/>
          </p:nvPr>
        </p:nvSpPr>
        <p:spPr>
          <a:xfrm>
            <a:off x="5002630" y="3352227"/>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31" name="Google Shape;931;p19"/>
          <p:cNvSpPr txBox="1">
            <a:spLocks noGrp="1"/>
          </p:cNvSpPr>
          <p:nvPr>
            <p:ph type="subTitle" idx="14"/>
          </p:nvPr>
        </p:nvSpPr>
        <p:spPr>
          <a:xfrm>
            <a:off x="5967579" y="3193317"/>
            <a:ext cx="24540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932" name="Google Shape;932;p19"/>
          <p:cNvSpPr txBox="1">
            <a:spLocks noGrp="1"/>
          </p:cNvSpPr>
          <p:nvPr>
            <p:ph type="subTitle" idx="15"/>
          </p:nvPr>
        </p:nvSpPr>
        <p:spPr>
          <a:xfrm>
            <a:off x="5967579" y="3556625"/>
            <a:ext cx="2454000" cy="55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933"/>
        <p:cNvGrpSpPr/>
        <p:nvPr/>
      </p:nvGrpSpPr>
      <p:grpSpPr>
        <a:xfrm>
          <a:off x="0" y="0"/>
          <a:ext cx="0" cy="0"/>
          <a:chOff x="0" y="0"/>
          <a:chExt cx="0" cy="0"/>
        </a:xfrm>
      </p:grpSpPr>
      <p:grpSp>
        <p:nvGrpSpPr>
          <p:cNvPr id="934" name="Google Shape;934;p20"/>
          <p:cNvGrpSpPr/>
          <p:nvPr/>
        </p:nvGrpSpPr>
        <p:grpSpPr>
          <a:xfrm>
            <a:off x="117484" y="213750"/>
            <a:ext cx="8909032" cy="4716000"/>
            <a:chOff x="120100" y="213750"/>
            <a:chExt cx="8909032" cy="4716000"/>
          </a:xfrm>
        </p:grpSpPr>
        <p:sp>
          <p:nvSpPr>
            <p:cNvPr id="935" name="Google Shape;935;p20"/>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0"/>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7" name="Google Shape;937;p20"/>
            <p:cNvGrpSpPr/>
            <p:nvPr/>
          </p:nvGrpSpPr>
          <p:grpSpPr>
            <a:xfrm>
              <a:off x="8421632" y="1393750"/>
              <a:ext cx="607500" cy="2356000"/>
              <a:chOff x="8421632" y="1393750"/>
              <a:chExt cx="607500" cy="2356000"/>
            </a:xfrm>
          </p:grpSpPr>
          <p:sp>
            <p:nvSpPr>
              <p:cNvPr id="938" name="Google Shape;938;p20"/>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0"/>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0"/>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0"/>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2" name="Google Shape;942;p20"/>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20"/>
            <p:cNvGrpSpPr/>
            <p:nvPr/>
          </p:nvGrpSpPr>
          <p:grpSpPr>
            <a:xfrm>
              <a:off x="120100" y="570853"/>
              <a:ext cx="602275" cy="4001793"/>
              <a:chOff x="120100" y="570853"/>
              <a:chExt cx="602275" cy="4001793"/>
            </a:xfrm>
          </p:grpSpPr>
          <p:grpSp>
            <p:nvGrpSpPr>
              <p:cNvPr id="944" name="Google Shape;944;p20"/>
              <p:cNvGrpSpPr/>
              <p:nvPr/>
            </p:nvGrpSpPr>
            <p:grpSpPr>
              <a:xfrm>
                <a:off x="120100" y="570853"/>
                <a:ext cx="602275" cy="193500"/>
                <a:chOff x="120100" y="539500"/>
                <a:chExt cx="602275" cy="193500"/>
              </a:xfrm>
            </p:grpSpPr>
            <p:sp>
              <p:nvSpPr>
                <p:cNvPr id="945" name="Google Shape;945;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6" name="Google Shape;946;p20"/>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947" name="Google Shape;947;p20"/>
              <p:cNvGrpSpPr/>
              <p:nvPr/>
            </p:nvGrpSpPr>
            <p:grpSpPr>
              <a:xfrm>
                <a:off x="120100" y="888211"/>
                <a:ext cx="602275" cy="193500"/>
                <a:chOff x="120100" y="539500"/>
                <a:chExt cx="602275" cy="193500"/>
              </a:xfrm>
            </p:grpSpPr>
            <p:sp>
              <p:nvSpPr>
                <p:cNvPr id="948" name="Google Shape;948;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9" name="Google Shape;949;p20"/>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950" name="Google Shape;950;p20"/>
              <p:cNvGrpSpPr/>
              <p:nvPr/>
            </p:nvGrpSpPr>
            <p:grpSpPr>
              <a:xfrm>
                <a:off x="120100" y="1205569"/>
                <a:ext cx="602275" cy="193500"/>
                <a:chOff x="120100" y="539500"/>
                <a:chExt cx="602275" cy="193500"/>
              </a:xfrm>
            </p:grpSpPr>
            <p:sp>
              <p:nvSpPr>
                <p:cNvPr id="951" name="Google Shape;951;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2" name="Google Shape;952;p20"/>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953" name="Google Shape;953;p20"/>
              <p:cNvGrpSpPr/>
              <p:nvPr/>
            </p:nvGrpSpPr>
            <p:grpSpPr>
              <a:xfrm>
                <a:off x="120100" y="1522927"/>
                <a:ext cx="602275" cy="193500"/>
                <a:chOff x="120100" y="539500"/>
                <a:chExt cx="602275" cy="193500"/>
              </a:xfrm>
            </p:grpSpPr>
            <p:sp>
              <p:nvSpPr>
                <p:cNvPr id="954" name="Google Shape;954;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5" name="Google Shape;955;p20"/>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956" name="Google Shape;956;p20"/>
              <p:cNvGrpSpPr/>
              <p:nvPr/>
            </p:nvGrpSpPr>
            <p:grpSpPr>
              <a:xfrm>
                <a:off x="120100" y="1840284"/>
                <a:ext cx="602275" cy="193500"/>
                <a:chOff x="120100" y="539500"/>
                <a:chExt cx="602275" cy="193500"/>
              </a:xfrm>
            </p:grpSpPr>
            <p:sp>
              <p:nvSpPr>
                <p:cNvPr id="957" name="Google Shape;957;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8" name="Google Shape;958;p20"/>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959" name="Google Shape;959;p20"/>
              <p:cNvGrpSpPr/>
              <p:nvPr/>
            </p:nvGrpSpPr>
            <p:grpSpPr>
              <a:xfrm>
                <a:off x="120100" y="2157642"/>
                <a:ext cx="602275" cy="193500"/>
                <a:chOff x="120100" y="539500"/>
                <a:chExt cx="602275" cy="193500"/>
              </a:xfrm>
            </p:grpSpPr>
            <p:sp>
              <p:nvSpPr>
                <p:cNvPr id="960" name="Google Shape;960;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1" name="Google Shape;961;p20"/>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962" name="Google Shape;962;p20"/>
              <p:cNvGrpSpPr/>
              <p:nvPr/>
            </p:nvGrpSpPr>
            <p:grpSpPr>
              <a:xfrm>
                <a:off x="120100" y="2475000"/>
                <a:ext cx="602275" cy="193500"/>
                <a:chOff x="120100" y="539500"/>
                <a:chExt cx="602275" cy="193500"/>
              </a:xfrm>
            </p:grpSpPr>
            <p:sp>
              <p:nvSpPr>
                <p:cNvPr id="963" name="Google Shape;963;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4" name="Google Shape;964;p20"/>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965" name="Google Shape;965;p20"/>
              <p:cNvGrpSpPr/>
              <p:nvPr/>
            </p:nvGrpSpPr>
            <p:grpSpPr>
              <a:xfrm>
                <a:off x="120100" y="2792358"/>
                <a:ext cx="602275" cy="193500"/>
                <a:chOff x="120100" y="539500"/>
                <a:chExt cx="602275" cy="193500"/>
              </a:xfrm>
            </p:grpSpPr>
            <p:sp>
              <p:nvSpPr>
                <p:cNvPr id="966" name="Google Shape;966;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7" name="Google Shape;967;p20"/>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968" name="Google Shape;968;p20"/>
              <p:cNvGrpSpPr/>
              <p:nvPr/>
            </p:nvGrpSpPr>
            <p:grpSpPr>
              <a:xfrm>
                <a:off x="120100" y="3109716"/>
                <a:ext cx="602275" cy="193500"/>
                <a:chOff x="120100" y="539500"/>
                <a:chExt cx="602275" cy="193500"/>
              </a:xfrm>
            </p:grpSpPr>
            <p:sp>
              <p:nvSpPr>
                <p:cNvPr id="969" name="Google Shape;969;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0" name="Google Shape;970;p20"/>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971" name="Google Shape;971;p20"/>
              <p:cNvGrpSpPr/>
              <p:nvPr/>
            </p:nvGrpSpPr>
            <p:grpSpPr>
              <a:xfrm>
                <a:off x="120100" y="3427073"/>
                <a:ext cx="602275" cy="193500"/>
                <a:chOff x="120100" y="539500"/>
                <a:chExt cx="602275" cy="193500"/>
              </a:xfrm>
            </p:grpSpPr>
            <p:sp>
              <p:nvSpPr>
                <p:cNvPr id="972" name="Google Shape;972;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3" name="Google Shape;973;p20"/>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974" name="Google Shape;974;p20"/>
              <p:cNvGrpSpPr/>
              <p:nvPr/>
            </p:nvGrpSpPr>
            <p:grpSpPr>
              <a:xfrm>
                <a:off x="120100" y="3744431"/>
                <a:ext cx="602275" cy="193500"/>
                <a:chOff x="120100" y="539500"/>
                <a:chExt cx="602275" cy="193500"/>
              </a:xfrm>
            </p:grpSpPr>
            <p:sp>
              <p:nvSpPr>
                <p:cNvPr id="975" name="Google Shape;975;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6" name="Google Shape;976;p20"/>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977" name="Google Shape;977;p20"/>
              <p:cNvGrpSpPr/>
              <p:nvPr/>
            </p:nvGrpSpPr>
            <p:grpSpPr>
              <a:xfrm>
                <a:off x="120100" y="4061789"/>
                <a:ext cx="602275" cy="193500"/>
                <a:chOff x="120100" y="539500"/>
                <a:chExt cx="602275" cy="193500"/>
              </a:xfrm>
            </p:grpSpPr>
            <p:sp>
              <p:nvSpPr>
                <p:cNvPr id="978" name="Google Shape;978;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9" name="Google Shape;979;p20"/>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980" name="Google Shape;980;p20"/>
              <p:cNvGrpSpPr/>
              <p:nvPr/>
            </p:nvGrpSpPr>
            <p:grpSpPr>
              <a:xfrm>
                <a:off x="120100" y="4379147"/>
                <a:ext cx="602275" cy="193500"/>
                <a:chOff x="120100" y="539500"/>
                <a:chExt cx="602275" cy="193500"/>
              </a:xfrm>
            </p:grpSpPr>
            <p:sp>
              <p:nvSpPr>
                <p:cNvPr id="981" name="Google Shape;981;p20"/>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82" name="Google Shape;982;p20"/>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983" name="Google Shape;983;p20"/>
          <p:cNvSpPr txBox="1">
            <a:spLocks noGrp="1"/>
          </p:cNvSpPr>
          <p:nvPr>
            <p:ph type="subTitle" idx="1"/>
          </p:nvPr>
        </p:nvSpPr>
        <p:spPr>
          <a:xfrm>
            <a:off x="973200" y="3422254"/>
            <a:ext cx="22842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984" name="Google Shape;984;p20"/>
          <p:cNvSpPr txBox="1">
            <a:spLocks noGrp="1"/>
          </p:cNvSpPr>
          <p:nvPr>
            <p:ph type="subTitle" idx="2"/>
          </p:nvPr>
        </p:nvSpPr>
        <p:spPr>
          <a:xfrm>
            <a:off x="973200" y="3810474"/>
            <a:ext cx="22842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85" name="Google Shape;985;p20"/>
          <p:cNvSpPr txBox="1">
            <a:spLocks noGrp="1"/>
          </p:cNvSpPr>
          <p:nvPr>
            <p:ph type="subTitle" idx="3"/>
          </p:nvPr>
        </p:nvSpPr>
        <p:spPr>
          <a:xfrm>
            <a:off x="3556575" y="3422254"/>
            <a:ext cx="22842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986" name="Google Shape;986;p20"/>
          <p:cNvSpPr txBox="1">
            <a:spLocks noGrp="1"/>
          </p:cNvSpPr>
          <p:nvPr>
            <p:ph type="subTitle" idx="4"/>
          </p:nvPr>
        </p:nvSpPr>
        <p:spPr>
          <a:xfrm>
            <a:off x="3556575" y="3810475"/>
            <a:ext cx="22842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87" name="Google Shape;987;p20"/>
          <p:cNvSpPr txBox="1">
            <a:spLocks noGrp="1"/>
          </p:cNvSpPr>
          <p:nvPr>
            <p:ph type="subTitle" idx="5"/>
          </p:nvPr>
        </p:nvSpPr>
        <p:spPr>
          <a:xfrm>
            <a:off x="6139951" y="3422254"/>
            <a:ext cx="2284200" cy="37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988" name="Google Shape;988;p20"/>
          <p:cNvSpPr txBox="1">
            <a:spLocks noGrp="1"/>
          </p:cNvSpPr>
          <p:nvPr>
            <p:ph type="subTitle" idx="6"/>
          </p:nvPr>
        </p:nvSpPr>
        <p:spPr>
          <a:xfrm>
            <a:off x="6139951" y="3810474"/>
            <a:ext cx="22842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89" name="Google Shape;989;p20"/>
          <p:cNvSpPr txBox="1">
            <a:spLocks noGrp="1"/>
          </p:cNvSpPr>
          <p:nvPr>
            <p:ph type="title"/>
          </p:nvPr>
        </p:nvSpPr>
        <p:spPr>
          <a:xfrm>
            <a:off x="973200" y="463800"/>
            <a:ext cx="7450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a:lvl1pPr>
            <a:lvl2pPr lvl="1" algn="ctr" rtl="0">
              <a:spcBef>
                <a:spcPts val="0"/>
              </a:spcBef>
              <a:spcAft>
                <a:spcPts val="0"/>
              </a:spcAft>
              <a:buSzPts val="3600"/>
              <a:buFont typeface="Fredoka One"/>
              <a:buNone/>
              <a:defRPr sz="3600">
                <a:latin typeface="Fredoka One"/>
                <a:ea typeface="Fredoka One"/>
                <a:cs typeface="Fredoka One"/>
                <a:sym typeface="Fredoka One"/>
              </a:defRPr>
            </a:lvl2pPr>
            <a:lvl3pPr lvl="2" algn="ctr" rtl="0">
              <a:spcBef>
                <a:spcPts val="0"/>
              </a:spcBef>
              <a:spcAft>
                <a:spcPts val="0"/>
              </a:spcAft>
              <a:buSzPts val="3600"/>
              <a:buFont typeface="Fredoka One"/>
              <a:buNone/>
              <a:defRPr sz="3600">
                <a:latin typeface="Fredoka One"/>
                <a:ea typeface="Fredoka One"/>
                <a:cs typeface="Fredoka One"/>
                <a:sym typeface="Fredoka One"/>
              </a:defRPr>
            </a:lvl3pPr>
            <a:lvl4pPr lvl="3" algn="ctr" rtl="0">
              <a:spcBef>
                <a:spcPts val="0"/>
              </a:spcBef>
              <a:spcAft>
                <a:spcPts val="0"/>
              </a:spcAft>
              <a:buSzPts val="3600"/>
              <a:buFont typeface="Fredoka One"/>
              <a:buNone/>
              <a:defRPr sz="3600">
                <a:latin typeface="Fredoka One"/>
                <a:ea typeface="Fredoka One"/>
                <a:cs typeface="Fredoka One"/>
                <a:sym typeface="Fredoka One"/>
              </a:defRPr>
            </a:lvl4pPr>
            <a:lvl5pPr lvl="4" algn="ctr" rtl="0">
              <a:spcBef>
                <a:spcPts val="0"/>
              </a:spcBef>
              <a:spcAft>
                <a:spcPts val="0"/>
              </a:spcAft>
              <a:buSzPts val="3600"/>
              <a:buFont typeface="Fredoka One"/>
              <a:buNone/>
              <a:defRPr sz="3600">
                <a:latin typeface="Fredoka One"/>
                <a:ea typeface="Fredoka One"/>
                <a:cs typeface="Fredoka One"/>
                <a:sym typeface="Fredoka One"/>
              </a:defRPr>
            </a:lvl5pPr>
            <a:lvl6pPr lvl="5" algn="ctr" rtl="0">
              <a:spcBef>
                <a:spcPts val="0"/>
              </a:spcBef>
              <a:spcAft>
                <a:spcPts val="0"/>
              </a:spcAft>
              <a:buSzPts val="3600"/>
              <a:buFont typeface="Fredoka One"/>
              <a:buNone/>
              <a:defRPr sz="3600">
                <a:latin typeface="Fredoka One"/>
                <a:ea typeface="Fredoka One"/>
                <a:cs typeface="Fredoka One"/>
                <a:sym typeface="Fredoka One"/>
              </a:defRPr>
            </a:lvl6pPr>
            <a:lvl7pPr lvl="6" algn="ctr" rtl="0">
              <a:spcBef>
                <a:spcPts val="0"/>
              </a:spcBef>
              <a:spcAft>
                <a:spcPts val="0"/>
              </a:spcAft>
              <a:buSzPts val="3600"/>
              <a:buFont typeface="Fredoka One"/>
              <a:buNone/>
              <a:defRPr sz="3600">
                <a:latin typeface="Fredoka One"/>
                <a:ea typeface="Fredoka One"/>
                <a:cs typeface="Fredoka One"/>
                <a:sym typeface="Fredoka One"/>
              </a:defRPr>
            </a:lvl7pPr>
            <a:lvl8pPr lvl="7" algn="ctr" rtl="0">
              <a:spcBef>
                <a:spcPts val="0"/>
              </a:spcBef>
              <a:spcAft>
                <a:spcPts val="0"/>
              </a:spcAft>
              <a:buSzPts val="3600"/>
              <a:buFont typeface="Fredoka One"/>
              <a:buNone/>
              <a:defRPr sz="3600">
                <a:latin typeface="Fredoka One"/>
                <a:ea typeface="Fredoka One"/>
                <a:cs typeface="Fredoka One"/>
                <a:sym typeface="Fredoka One"/>
              </a:defRPr>
            </a:lvl8pPr>
            <a:lvl9pPr lvl="8" algn="ctr" rtl="0">
              <a:spcBef>
                <a:spcPts val="0"/>
              </a:spcBef>
              <a:spcAft>
                <a:spcPts val="0"/>
              </a:spcAft>
              <a:buSzPts val="3600"/>
              <a:buFont typeface="Fredoka One"/>
              <a:buNone/>
              <a:defRPr sz="3600">
                <a:latin typeface="Fredoka One"/>
                <a:ea typeface="Fredoka One"/>
                <a:cs typeface="Fredoka One"/>
                <a:sym typeface="Fredoka One"/>
              </a:defRPr>
            </a:lvl9pPr>
          </a:lstStyle>
          <a:p>
            <a:endParaRPr/>
          </a:p>
        </p:txBody>
      </p:sp>
      <p:sp>
        <p:nvSpPr>
          <p:cNvPr id="990" name="Google Shape;990;p20"/>
          <p:cNvSpPr txBox="1">
            <a:spLocks noGrp="1"/>
          </p:cNvSpPr>
          <p:nvPr>
            <p:ph type="subTitle" idx="7"/>
          </p:nvPr>
        </p:nvSpPr>
        <p:spPr>
          <a:xfrm>
            <a:off x="973200" y="1794300"/>
            <a:ext cx="22842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991" name="Google Shape;991;p20"/>
          <p:cNvSpPr txBox="1">
            <a:spLocks noGrp="1"/>
          </p:cNvSpPr>
          <p:nvPr>
            <p:ph type="subTitle" idx="8"/>
          </p:nvPr>
        </p:nvSpPr>
        <p:spPr>
          <a:xfrm>
            <a:off x="973200" y="2182520"/>
            <a:ext cx="22842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92" name="Google Shape;992;p20"/>
          <p:cNvSpPr txBox="1">
            <a:spLocks noGrp="1"/>
          </p:cNvSpPr>
          <p:nvPr>
            <p:ph type="subTitle" idx="9"/>
          </p:nvPr>
        </p:nvSpPr>
        <p:spPr>
          <a:xfrm>
            <a:off x="3556575" y="1794300"/>
            <a:ext cx="22842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993" name="Google Shape;993;p20"/>
          <p:cNvSpPr txBox="1">
            <a:spLocks noGrp="1"/>
          </p:cNvSpPr>
          <p:nvPr>
            <p:ph type="subTitle" idx="13"/>
          </p:nvPr>
        </p:nvSpPr>
        <p:spPr>
          <a:xfrm>
            <a:off x="3556575" y="2182520"/>
            <a:ext cx="22842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94" name="Google Shape;994;p20"/>
          <p:cNvSpPr txBox="1">
            <a:spLocks noGrp="1"/>
          </p:cNvSpPr>
          <p:nvPr>
            <p:ph type="subTitle" idx="14"/>
          </p:nvPr>
        </p:nvSpPr>
        <p:spPr>
          <a:xfrm>
            <a:off x="6139951" y="1794300"/>
            <a:ext cx="22842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995" name="Google Shape;995;p20"/>
          <p:cNvSpPr txBox="1">
            <a:spLocks noGrp="1"/>
          </p:cNvSpPr>
          <p:nvPr>
            <p:ph type="subTitle" idx="15"/>
          </p:nvPr>
        </p:nvSpPr>
        <p:spPr>
          <a:xfrm>
            <a:off x="6139951" y="2182520"/>
            <a:ext cx="22842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10_1_1">
    <p:spTree>
      <p:nvGrpSpPr>
        <p:cNvPr id="1" name="Shape 1104"/>
        <p:cNvGrpSpPr/>
        <p:nvPr/>
      </p:nvGrpSpPr>
      <p:grpSpPr>
        <a:xfrm>
          <a:off x="0" y="0"/>
          <a:ext cx="0" cy="0"/>
          <a:chOff x="0" y="0"/>
          <a:chExt cx="0" cy="0"/>
        </a:xfrm>
      </p:grpSpPr>
      <p:grpSp>
        <p:nvGrpSpPr>
          <p:cNvPr id="1105" name="Google Shape;1105;p23"/>
          <p:cNvGrpSpPr/>
          <p:nvPr/>
        </p:nvGrpSpPr>
        <p:grpSpPr>
          <a:xfrm>
            <a:off x="117484" y="213750"/>
            <a:ext cx="8909032" cy="4716000"/>
            <a:chOff x="120100" y="213750"/>
            <a:chExt cx="8909032" cy="4716000"/>
          </a:xfrm>
        </p:grpSpPr>
        <p:sp>
          <p:nvSpPr>
            <p:cNvPr id="1106" name="Google Shape;1106;p23"/>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8" name="Google Shape;1108;p23"/>
            <p:cNvGrpSpPr/>
            <p:nvPr/>
          </p:nvGrpSpPr>
          <p:grpSpPr>
            <a:xfrm>
              <a:off x="8421632" y="1393750"/>
              <a:ext cx="607500" cy="2356000"/>
              <a:chOff x="8421632" y="1393750"/>
              <a:chExt cx="607500" cy="2356000"/>
            </a:xfrm>
          </p:grpSpPr>
          <p:sp>
            <p:nvSpPr>
              <p:cNvPr id="1109" name="Google Shape;1109;p23"/>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4" name="Google Shape;1114;p23"/>
            <p:cNvGrpSpPr/>
            <p:nvPr/>
          </p:nvGrpSpPr>
          <p:grpSpPr>
            <a:xfrm>
              <a:off x="120100" y="570853"/>
              <a:ext cx="602275" cy="4001793"/>
              <a:chOff x="120100" y="570853"/>
              <a:chExt cx="602275" cy="4001793"/>
            </a:xfrm>
          </p:grpSpPr>
          <p:grpSp>
            <p:nvGrpSpPr>
              <p:cNvPr id="1115" name="Google Shape;1115;p23"/>
              <p:cNvGrpSpPr/>
              <p:nvPr/>
            </p:nvGrpSpPr>
            <p:grpSpPr>
              <a:xfrm>
                <a:off x="120100" y="570853"/>
                <a:ext cx="602275" cy="193500"/>
                <a:chOff x="120100" y="539500"/>
                <a:chExt cx="602275" cy="193500"/>
              </a:xfrm>
            </p:grpSpPr>
            <p:sp>
              <p:nvSpPr>
                <p:cNvPr id="1116" name="Google Shape;1116;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7" name="Google Shape;1117;p2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118" name="Google Shape;1118;p23"/>
              <p:cNvGrpSpPr/>
              <p:nvPr/>
            </p:nvGrpSpPr>
            <p:grpSpPr>
              <a:xfrm>
                <a:off x="120100" y="888211"/>
                <a:ext cx="602275" cy="193500"/>
                <a:chOff x="120100" y="539500"/>
                <a:chExt cx="602275" cy="193500"/>
              </a:xfrm>
            </p:grpSpPr>
            <p:sp>
              <p:nvSpPr>
                <p:cNvPr id="1119" name="Google Shape;1119;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0" name="Google Shape;1120;p2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121" name="Google Shape;1121;p23"/>
              <p:cNvGrpSpPr/>
              <p:nvPr/>
            </p:nvGrpSpPr>
            <p:grpSpPr>
              <a:xfrm>
                <a:off x="120100" y="1205569"/>
                <a:ext cx="602275" cy="193500"/>
                <a:chOff x="120100" y="539500"/>
                <a:chExt cx="602275" cy="193500"/>
              </a:xfrm>
            </p:grpSpPr>
            <p:sp>
              <p:nvSpPr>
                <p:cNvPr id="1122" name="Google Shape;1122;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3" name="Google Shape;1123;p2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124" name="Google Shape;1124;p23"/>
              <p:cNvGrpSpPr/>
              <p:nvPr/>
            </p:nvGrpSpPr>
            <p:grpSpPr>
              <a:xfrm>
                <a:off x="120100" y="1522927"/>
                <a:ext cx="602275" cy="193500"/>
                <a:chOff x="120100" y="539500"/>
                <a:chExt cx="602275" cy="193500"/>
              </a:xfrm>
            </p:grpSpPr>
            <p:sp>
              <p:nvSpPr>
                <p:cNvPr id="1125" name="Google Shape;1125;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6" name="Google Shape;1126;p2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127" name="Google Shape;1127;p23"/>
              <p:cNvGrpSpPr/>
              <p:nvPr/>
            </p:nvGrpSpPr>
            <p:grpSpPr>
              <a:xfrm>
                <a:off x="120100" y="1840284"/>
                <a:ext cx="602275" cy="193500"/>
                <a:chOff x="120100" y="539500"/>
                <a:chExt cx="602275" cy="193500"/>
              </a:xfrm>
            </p:grpSpPr>
            <p:sp>
              <p:nvSpPr>
                <p:cNvPr id="1128" name="Google Shape;1128;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9" name="Google Shape;1129;p2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130" name="Google Shape;1130;p23"/>
              <p:cNvGrpSpPr/>
              <p:nvPr/>
            </p:nvGrpSpPr>
            <p:grpSpPr>
              <a:xfrm>
                <a:off x="120100" y="2157642"/>
                <a:ext cx="602275" cy="193500"/>
                <a:chOff x="120100" y="539500"/>
                <a:chExt cx="602275" cy="193500"/>
              </a:xfrm>
            </p:grpSpPr>
            <p:sp>
              <p:nvSpPr>
                <p:cNvPr id="1131" name="Google Shape;1131;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2" name="Google Shape;1132;p2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133" name="Google Shape;1133;p23"/>
              <p:cNvGrpSpPr/>
              <p:nvPr/>
            </p:nvGrpSpPr>
            <p:grpSpPr>
              <a:xfrm>
                <a:off x="120100" y="2475000"/>
                <a:ext cx="602275" cy="193500"/>
                <a:chOff x="120100" y="539500"/>
                <a:chExt cx="602275" cy="193500"/>
              </a:xfrm>
            </p:grpSpPr>
            <p:sp>
              <p:nvSpPr>
                <p:cNvPr id="1134" name="Google Shape;1134;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5" name="Google Shape;1135;p2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136" name="Google Shape;1136;p23"/>
              <p:cNvGrpSpPr/>
              <p:nvPr/>
            </p:nvGrpSpPr>
            <p:grpSpPr>
              <a:xfrm>
                <a:off x="120100" y="2792358"/>
                <a:ext cx="602275" cy="193500"/>
                <a:chOff x="120100" y="539500"/>
                <a:chExt cx="602275" cy="193500"/>
              </a:xfrm>
            </p:grpSpPr>
            <p:sp>
              <p:nvSpPr>
                <p:cNvPr id="1137" name="Google Shape;1137;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8" name="Google Shape;1138;p2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139" name="Google Shape;1139;p23"/>
              <p:cNvGrpSpPr/>
              <p:nvPr/>
            </p:nvGrpSpPr>
            <p:grpSpPr>
              <a:xfrm>
                <a:off x="120100" y="3109716"/>
                <a:ext cx="602275" cy="193500"/>
                <a:chOff x="120100" y="539500"/>
                <a:chExt cx="602275" cy="193500"/>
              </a:xfrm>
            </p:grpSpPr>
            <p:sp>
              <p:nvSpPr>
                <p:cNvPr id="1140" name="Google Shape;1140;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41" name="Google Shape;1141;p2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142" name="Google Shape;1142;p23"/>
              <p:cNvGrpSpPr/>
              <p:nvPr/>
            </p:nvGrpSpPr>
            <p:grpSpPr>
              <a:xfrm>
                <a:off x="120100" y="3427073"/>
                <a:ext cx="602275" cy="193500"/>
                <a:chOff x="120100" y="539500"/>
                <a:chExt cx="602275" cy="193500"/>
              </a:xfrm>
            </p:grpSpPr>
            <p:sp>
              <p:nvSpPr>
                <p:cNvPr id="1143" name="Google Shape;1143;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44" name="Google Shape;1144;p2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145" name="Google Shape;1145;p23"/>
              <p:cNvGrpSpPr/>
              <p:nvPr/>
            </p:nvGrpSpPr>
            <p:grpSpPr>
              <a:xfrm>
                <a:off x="120100" y="3744431"/>
                <a:ext cx="602275" cy="193500"/>
                <a:chOff x="120100" y="539500"/>
                <a:chExt cx="602275" cy="193500"/>
              </a:xfrm>
            </p:grpSpPr>
            <p:sp>
              <p:nvSpPr>
                <p:cNvPr id="1146" name="Google Shape;1146;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47" name="Google Shape;1147;p2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148" name="Google Shape;1148;p23"/>
              <p:cNvGrpSpPr/>
              <p:nvPr/>
            </p:nvGrpSpPr>
            <p:grpSpPr>
              <a:xfrm>
                <a:off x="120100" y="4061789"/>
                <a:ext cx="602275" cy="193500"/>
                <a:chOff x="120100" y="539500"/>
                <a:chExt cx="602275" cy="193500"/>
              </a:xfrm>
            </p:grpSpPr>
            <p:sp>
              <p:nvSpPr>
                <p:cNvPr id="1149" name="Google Shape;1149;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0" name="Google Shape;1150;p2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151" name="Google Shape;1151;p23"/>
              <p:cNvGrpSpPr/>
              <p:nvPr/>
            </p:nvGrpSpPr>
            <p:grpSpPr>
              <a:xfrm>
                <a:off x="120100" y="4379147"/>
                <a:ext cx="602275" cy="193500"/>
                <a:chOff x="120100" y="539500"/>
                <a:chExt cx="602275" cy="193500"/>
              </a:xfrm>
            </p:grpSpPr>
            <p:sp>
              <p:nvSpPr>
                <p:cNvPr id="1152" name="Google Shape;1152;p2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3" name="Google Shape;1153;p2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1154" name="Google Shape;1154;p23"/>
          <p:cNvSpPr txBox="1">
            <a:spLocks noGrp="1"/>
          </p:cNvSpPr>
          <p:nvPr>
            <p:ph type="title"/>
          </p:nvPr>
        </p:nvSpPr>
        <p:spPr>
          <a:xfrm flipH="1">
            <a:off x="1206388" y="1314647"/>
            <a:ext cx="3166200" cy="14313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3800"/>
              <a:buNone/>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155" name="Google Shape;1155;p23"/>
          <p:cNvSpPr txBox="1">
            <a:spLocks noGrp="1"/>
          </p:cNvSpPr>
          <p:nvPr>
            <p:ph type="subTitle" idx="1"/>
          </p:nvPr>
        </p:nvSpPr>
        <p:spPr>
          <a:xfrm flipH="1">
            <a:off x="1206388" y="2763575"/>
            <a:ext cx="3166200" cy="115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1208"/>
        <p:cNvGrpSpPr/>
        <p:nvPr/>
      </p:nvGrpSpPr>
      <p:grpSpPr>
        <a:xfrm>
          <a:off x="0" y="0"/>
          <a:ext cx="0" cy="0"/>
          <a:chOff x="0" y="0"/>
          <a:chExt cx="0" cy="0"/>
        </a:xfrm>
      </p:grpSpPr>
      <p:grpSp>
        <p:nvGrpSpPr>
          <p:cNvPr id="1209" name="Google Shape;1209;p25"/>
          <p:cNvGrpSpPr/>
          <p:nvPr/>
        </p:nvGrpSpPr>
        <p:grpSpPr>
          <a:xfrm>
            <a:off x="117484" y="213750"/>
            <a:ext cx="8909032" cy="4716000"/>
            <a:chOff x="120100" y="213750"/>
            <a:chExt cx="8909032" cy="4716000"/>
          </a:xfrm>
        </p:grpSpPr>
        <p:sp>
          <p:nvSpPr>
            <p:cNvPr id="1210" name="Google Shape;1210;p25"/>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5"/>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2" name="Google Shape;1212;p25"/>
            <p:cNvGrpSpPr/>
            <p:nvPr/>
          </p:nvGrpSpPr>
          <p:grpSpPr>
            <a:xfrm>
              <a:off x="8421632" y="1393750"/>
              <a:ext cx="607500" cy="2356000"/>
              <a:chOff x="8421632" y="1393750"/>
              <a:chExt cx="607500" cy="2356000"/>
            </a:xfrm>
          </p:grpSpPr>
          <p:sp>
            <p:nvSpPr>
              <p:cNvPr id="1213" name="Google Shape;1213;p25"/>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5"/>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5"/>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5"/>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7" name="Google Shape;1217;p25"/>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8" name="Google Shape;1218;p25"/>
            <p:cNvGrpSpPr/>
            <p:nvPr/>
          </p:nvGrpSpPr>
          <p:grpSpPr>
            <a:xfrm>
              <a:off x="120100" y="570853"/>
              <a:ext cx="602275" cy="4001793"/>
              <a:chOff x="120100" y="570853"/>
              <a:chExt cx="602275" cy="4001793"/>
            </a:xfrm>
          </p:grpSpPr>
          <p:grpSp>
            <p:nvGrpSpPr>
              <p:cNvPr id="1219" name="Google Shape;1219;p25"/>
              <p:cNvGrpSpPr/>
              <p:nvPr/>
            </p:nvGrpSpPr>
            <p:grpSpPr>
              <a:xfrm>
                <a:off x="120100" y="570853"/>
                <a:ext cx="602275" cy="193500"/>
                <a:chOff x="120100" y="539500"/>
                <a:chExt cx="602275" cy="193500"/>
              </a:xfrm>
            </p:grpSpPr>
            <p:sp>
              <p:nvSpPr>
                <p:cNvPr id="1220" name="Google Shape;1220;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21" name="Google Shape;1221;p2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22" name="Google Shape;1222;p25"/>
              <p:cNvGrpSpPr/>
              <p:nvPr/>
            </p:nvGrpSpPr>
            <p:grpSpPr>
              <a:xfrm>
                <a:off x="120100" y="888211"/>
                <a:ext cx="602275" cy="193500"/>
                <a:chOff x="120100" y="539500"/>
                <a:chExt cx="602275" cy="193500"/>
              </a:xfrm>
            </p:grpSpPr>
            <p:sp>
              <p:nvSpPr>
                <p:cNvPr id="1223" name="Google Shape;1223;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24" name="Google Shape;1224;p2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25" name="Google Shape;1225;p25"/>
              <p:cNvGrpSpPr/>
              <p:nvPr/>
            </p:nvGrpSpPr>
            <p:grpSpPr>
              <a:xfrm>
                <a:off x="120100" y="1205569"/>
                <a:ext cx="602275" cy="193500"/>
                <a:chOff x="120100" y="539500"/>
                <a:chExt cx="602275" cy="193500"/>
              </a:xfrm>
            </p:grpSpPr>
            <p:sp>
              <p:nvSpPr>
                <p:cNvPr id="1226" name="Google Shape;1226;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27" name="Google Shape;1227;p2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28" name="Google Shape;1228;p25"/>
              <p:cNvGrpSpPr/>
              <p:nvPr/>
            </p:nvGrpSpPr>
            <p:grpSpPr>
              <a:xfrm>
                <a:off x="120100" y="1522927"/>
                <a:ext cx="602275" cy="193500"/>
                <a:chOff x="120100" y="539500"/>
                <a:chExt cx="602275" cy="193500"/>
              </a:xfrm>
            </p:grpSpPr>
            <p:sp>
              <p:nvSpPr>
                <p:cNvPr id="1229" name="Google Shape;1229;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30" name="Google Shape;1230;p2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31" name="Google Shape;1231;p25"/>
              <p:cNvGrpSpPr/>
              <p:nvPr/>
            </p:nvGrpSpPr>
            <p:grpSpPr>
              <a:xfrm>
                <a:off x="120100" y="1840284"/>
                <a:ext cx="602275" cy="193500"/>
                <a:chOff x="120100" y="539500"/>
                <a:chExt cx="602275" cy="193500"/>
              </a:xfrm>
            </p:grpSpPr>
            <p:sp>
              <p:nvSpPr>
                <p:cNvPr id="1232" name="Google Shape;1232;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33" name="Google Shape;1233;p2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34" name="Google Shape;1234;p25"/>
              <p:cNvGrpSpPr/>
              <p:nvPr/>
            </p:nvGrpSpPr>
            <p:grpSpPr>
              <a:xfrm>
                <a:off x="120100" y="2157642"/>
                <a:ext cx="602275" cy="193500"/>
                <a:chOff x="120100" y="539500"/>
                <a:chExt cx="602275" cy="193500"/>
              </a:xfrm>
            </p:grpSpPr>
            <p:sp>
              <p:nvSpPr>
                <p:cNvPr id="1235" name="Google Shape;1235;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36" name="Google Shape;1236;p2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37" name="Google Shape;1237;p25"/>
              <p:cNvGrpSpPr/>
              <p:nvPr/>
            </p:nvGrpSpPr>
            <p:grpSpPr>
              <a:xfrm>
                <a:off x="120100" y="2475000"/>
                <a:ext cx="602275" cy="193500"/>
                <a:chOff x="120100" y="539500"/>
                <a:chExt cx="602275" cy="193500"/>
              </a:xfrm>
            </p:grpSpPr>
            <p:sp>
              <p:nvSpPr>
                <p:cNvPr id="1238" name="Google Shape;1238;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39" name="Google Shape;1239;p2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40" name="Google Shape;1240;p25"/>
              <p:cNvGrpSpPr/>
              <p:nvPr/>
            </p:nvGrpSpPr>
            <p:grpSpPr>
              <a:xfrm>
                <a:off x="120100" y="2792358"/>
                <a:ext cx="602275" cy="193500"/>
                <a:chOff x="120100" y="539500"/>
                <a:chExt cx="602275" cy="193500"/>
              </a:xfrm>
            </p:grpSpPr>
            <p:sp>
              <p:nvSpPr>
                <p:cNvPr id="1241" name="Google Shape;1241;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2" name="Google Shape;1242;p2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43" name="Google Shape;1243;p25"/>
              <p:cNvGrpSpPr/>
              <p:nvPr/>
            </p:nvGrpSpPr>
            <p:grpSpPr>
              <a:xfrm>
                <a:off x="120100" y="3109716"/>
                <a:ext cx="602275" cy="193500"/>
                <a:chOff x="120100" y="539500"/>
                <a:chExt cx="602275" cy="193500"/>
              </a:xfrm>
            </p:grpSpPr>
            <p:sp>
              <p:nvSpPr>
                <p:cNvPr id="1244" name="Google Shape;1244;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5" name="Google Shape;1245;p2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46" name="Google Shape;1246;p25"/>
              <p:cNvGrpSpPr/>
              <p:nvPr/>
            </p:nvGrpSpPr>
            <p:grpSpPr>
              <a:xfrm>
                <a:off x="120100" y="3427073"/>
                <a:ext cx="602275" cy="193500"/>
                <a:chOff x="120100" y="539500"/>
                <a:chExt cx="602275" cy="193500"/>
              </a:xfrm>
            </p:grpSpPr>
            <p:sp>
              <p:nvSpPr>
                <p:cNvPr id="1247" name="Google Shape;1247;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8" name="Google Shape;1248;p2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49" name="Google Shape;1249;p25"/>
              <p:cNvGrpSpPr/>
              <p:nvPr/>
            </p:nvGrpSpPr>
            <p:grpSpPr>
              <a:xfrm>
                <a:off x="120100" y="3744431"/>
                <a:ext cx="602275" cy="193500"/>
                <a:chOff x="120100" y="539500"/>
                <a:chExt cx="602275" cy="193500"/>
              </a:xfrm>
            </p:grpSpPr>
            <p:sp>
              <p:nvSpPr>
                <p:cNvPr id="1250" name="Google Shape;1250;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1" name="Google Shape;1251;p2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52" name="Google Shape;1252;p25"/>
              <p:cNvGrpSpPr/>
              <p:nvPr/>
            </p:nvGrpSpPr>
            <p:grpSpPr>
              <a:xfrm>
                <a:off x="120100" y="4061789"/>
                <a:ext cx="602275" cy="193500"/>
                <a:chOff x="120100" y="539500"/>
                <a:chExt cx="602275" cy="193500"/>
              </a:xfrm>
            </p:grpSpPr>
            <p:sp>
              <p:nvSpPr>
                <p:cNvPr id="1253" name="Google Shape;1253;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4" name="Google Shape;1254;p2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55" name="Google Shape;1255;p25"/>
              <p:cNvGrpSpPr/>
              <p:nvPr/>
            </p:nvGrpSpPr>
            <p:grpSpPr>
              <a:xfrm>
                <a:off x="120100" y="4379147"/>
                <a:ext cx="602275" cy="193500"/>
                <a:chOff x="120100" y="539500"/>
                <a:chExt cx="602275" cy="193500"/>
              </a:xfrm>
            </p:grpSpPr>
            <p:sp>
              <p:nvSpPr>
                <p:cNvPr id="1256" name="Google Shape;1256;p2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7" name="Google Shape;1257;p2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1258"/>
        <p:cNvGrpSpPr/>
        <p:nvPr/>
      </p:nvGrpSpPr>
      <p:grpSpPr>
        <a:xfrm>
          <a:off x="0" y="0"/>
          <a:ext cx="0" cy="0"/>
          <a:chOff x="0" y="0"/>
          <a:chExt cx="0" cy="0"/>
        </a:xfrm>
      </p:grpSpPr>
      <p:grpSp>
        <p:nvGrpSpPr>
          <p:cNvPr id="1259" name="Google Shape;1259;p26"/>
          <p:cNvGrpSpPr/>
          <p:nvPr/>
        </p:nvGrpSpPr>
        <p:grpSpPr>
          <a:xfrm>
            <a:off x="117484" y="213750"/>
            <a:ext cx="8909032" cy="4716000"/>
            <a:chOff x="117484" y="213750"/>
            <a:chExt cx="8909032" cy="4716000"/>
          </a:xfrm>
        </p:grpSpPr>
        <p:grpSp>
          <p:nvGrpSpPr>
            <p:cNvPr id="1260" name="Google Shape;1260;p26"/>
            <p:cNvGrpSpPr/>
            <p:nvPr/>
          </p:nvGrpSpPr>
          <p:grpSpPr>
            <a:xfrm>
              <a:off x="8419016" y="1393750"/>
              <a:ext cx="607500" cy="2356000"/>
              <a:chOff x="8421632" y="1393750"/>
              <a:chExt cx="607500" cy="2356000"/>
            </a:xfrm>
          </p:grpSpPr>
          <p:sp>
            <p:nvSpPr>
              <p:cNvPr id="1261" name="Google Shape;1261;p26"/>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6"/>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6"/>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6"/>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5" name="Google Shape;1265;p26"/>
            <p:cNvSpPr/>
            <p:nvPr/>
          </p:nvSpPr>
          <p:spPr>
            <a:xfrm>
              <a:off x="234684"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6"/>
            <p:cNvSpPr/>
            <p:nvPr/>
          </p:nvSpPr>
          <p:spPr>
            <a:xfrm>
              <a:off x="8181934"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7" name="Google Shape;1267;p26"/>
            <p:cNvGrpSpPr/>
            <p:nvPr/>
          </p:nvGrpSpPr>
          <p:grpSpPr>
            <a:xfrm>
              <a:off x="117484" y="570853"/>
              <a:ext cx="602275" cy="4001793"/>
              <a:chOff x="120100" y="570853"/>
              <a:chExt cx="602275" cy="4001793"/>
            </a:xfrm>
          </p:grpSpPr>
          <p:grpSp>
            <p:nvGrpSpPr>
              <p:cNvPr id="1268" name="Google Shape;1268;p26"/>
              <p:cNvGrpSpPr/>
              <p:nvPr/>
            </p:nvGrpSpPr>
            <p:grpSpPr>
              <a:xfrm>
                <a:off x="120100" y="570853"/>
                <a:ext cx="602275" cy="193500"/>
                <a:chOff x="120100" y="539500"/>
                <a:chExt cx="602275" cy="193500"/>
              </a:xfrm>
            </p:grpSpPr>
            <p:sp>
              <p:nvSpPr>
                <p:cNvPr id="1269" name="Google Shape;1269;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0" name="Google Shape;1270;p2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71" name="Google Shape;1271;p26"/>
              <p:cNvGrpSpPr/>
              <p:nvPr/>
            </p:nvGrpSpPr>
            <p:grpSpPr>
              <a:xfrm>
                <a:off x="120100" y="888211"/>
                <a:ext cx="602275" cy="193500"/>
                <a:chOff x="120100" y="539500"/>
                <a:chExt cx="602275" cy="193500"/>
              </a:xfrm>
            </p:grpSpPr>
            <p:sp>
              <p:nvSpPr>
                <p:cNvPr id="1272" name="Google Shape;1272;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3" name="Google Shape;1273;p2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74" name="Google Shape;1274;p26"/>
              <p:cNvGrpSpPr/>
              <p:nvPr/>
            </p:nvGrpSpPr>
            <p:grpSpPr>
              <a:xfrm>
                <a:off x="120100" y="1205569"/>
                <a:ext cx="602275" cy="193500"/>
                <a:chOff x="120100" y="539500"/>
                <a:chExt cx="602275" cy="193500"/>
              </a:xfrm>
            </p:grpSpPr>
            <p:sp>
              <p:nvSpPr>
                <p:cNvPr id="1275" name="Google Shape;1275;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6" name="Google Shape;1276;p2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77" name="Google Shape;1277;p26"/>
              <p:cNvGrpSpPr/>
              <p:nvPr/>
            </p:nvGrpSpPr>
            <p:grpSpPr>
              <a:xfrm>
                <a:off x="120100" y="1522927"/>
                <a:ext cx="602275" cy="193500"/>
                <a:chOff x="120100" y="539500"/>
                <a:chExt cx="602275" cy="193500"/>
              </a:xfrm>
            </p:grpSpPr>
            <p:sp>
              <p:nvSpPr>
                <p:cNvPr id="1278" name="Google Shape;1278;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9" name="Google Shape;1279;p2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80" name="Google Shape;1280;p26"/>
              <p:cNvGrpSpPr/>
              <p:nvPr/>
            </p:nvGrpSpPr>
            <p:grpSpPr>
              <a:xfrm>
                <a:off x="120100" y="1840284"/>
                <a:ext cx="602275" cy="193500"/>
                <a:chOff x="120100" y="539500"/>
                <a:chExt cx="602275" cy="193500"/>
              </a:xfrm>
            </p:grpSpPr>
            <p:sp>
              <p:nvSpPr>
                <p:cNvPr id="1281" name="Google Shape;1281;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2" name="Google Shape;1282;p2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83" name="Google Shape;1283;p26"/>
              <p:cNvGrpSpPr/>
              <p:nvPr/>
            </p:nvGrpSpPr>
            <p:grpSpPr>
              <a:xfrm>
                <a:off x="120100" y="2157642"/>
                <a:ext cx="602275" cy="193500"/>
                <a:chOff x="120100" y="539500"/>
                <a:chExt cx="602275" cy="193500"/>
              </a:xfrm>
            </p:grpSpPr>
            <p:sp>
              <p:nvSpPr>
                <p:cNvPr id="1284" name="Google Shape;1284;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5" name="Google Shape;1285;p2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86" name="Google Shape;1286;p26"/>
              <p:cNvGrpSpPr/>
              <p:nvPr/>
            </p:nvGrpSpPr>
            <p:grpSpPr>
              <a:xfrm>
                <a:off x="120100" y="2475000"/>
                <a:ext cx="602275" cy="193500"/>
                <a:chOff x="120100" y="539500"/>
                <a:chExt cx="602275" cy="193500"/>
              </a:xfrm>
            </p:grpSpPr>
            <p:sp>
              <p:nvSpPr>
                <p:cNvPr id="1287" name="Google Shape;1287;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8" name="Google Shape;1288;p2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89" name="Google Shape;1289;p26"/>
              <p:cNvGrpSpPr/>
              <p:nvPr/>
            </p:nvGrpSpPr>
            <p:grpSpPr>
              <a:xfrm>
                <a:off x="120100" y="2792358"/>
                <a:ext cx="602275" cy="193500"/>
                <a:chOff x="120100" y="539500"/>
                <a:chExt cx="602275" cy="193500"/>
              </a:xfrm>
            </p:grpSpPr>
            <p:sp>
              <p:nvSpPr>
                <p:cNvPr id="1290" name="Google Shape;1290;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1" name="Google Shape;1291;p2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92" name="Google Shape;1292;p26"/>
              <p:cNvGrpSpPr/>
              <p:nvPr/>
            </p:nvGrpSpPr>
            <p:grpSpPr>
              <a:xfrm>
                <a:off x="120100" y="3109716"/>
                <a:ext cx="602275" cy="193500"/>
                <a:chOff x="120100" y="539500"/>
                <a:chExt cx="602275" cy="193500"/>
              </a:xfrm>
            </p:grpSpPr>
            <p:sp>
              <p:nvSpPr>
                <p:cNvPr id="1293" name="Google Shape;1293;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4" name="Google Shape;1294;p2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95" name="Google Shape;1295;p26"/>
              <p:cNvGrpSpPr/>
              <p:nvPr/>
            </p:nvGrpSpPr>
            <p:grpSpPr>
              <a:xfrm>
                <a:off x="120100" y="3427073"/>
                <a:ext cx="602275" cy="193500"/>
                <a:chOff x="120100" y="539500"/>
                <a:chExt cx="602275" cy="193500"/>
              </a:xfrm>
            </p:grpSpPr>
            <p:sp>
              <p:nvSpPr>
                <p:cNvPr id="1296" name="Google Shape;1296;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7" name="Google Shape;1297;p2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98" name="Google Shape;1298;p26"/>
              <p:cNvGrpSpPr/>
              <p:nvPr/>
            </p:nvGrpSpPr>
            <p:grpSpPr>
              <a:xfrm>
                <a:off x="120100" y="3744431"/>
                <a:ext cx="602275" cy="193500"/>
                <a:chOff x="120100" y="539500"/>
                <a:chExt cx="602275" cy="193500"/>
              </a:xfrm>
            </p:grpSpPr>
            <p:sp>
              <p:nvSpPr>
                <p:cNvPr id="1299" name="Google Shape;1299;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00" name="Google Shape;1300;p2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301" name="Google Shape;1301;p26"/>
              <p:cNvGrpSpPr/>
              <p:nvPr/>
            </p:nvGrpSpPr>
            <p:grpSpPr>
              <a:xfrm>
                <a:off x="120100" y="4061789"/>
                <a:ext cx="602275" cy="193500"/>
                <a:chOff x="120100" y="539500"/>
                <a:chExt cx="602275" cy="193500"/>
              </a:xfrm>
            </p:grpSpPr>
            <p:sp>
              <p:nvSpPr>
                <p:cNvPr id="1302" name="Google Shape;1302;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03" name="Google Shape;1303;p2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304" name="Google Shape;1304;p26"/>
              <p:cNvGrpSpPr/>
              <p:nvPr/>
            </p:nvGrpSpPr>
            <p:grpSpPr>
              <a:xfrm>
                <a:off x="120100" y="4379147"/>
                <a:ext cx="602275" cy="193500"/>
                <a:chOff x="120100" y="539500"/>
                <a:chExt cx="602275" cy="193500"/>
              </a:xfrm>
            </p:grpSpPr>
            <p:sp>
              <p:nvSpPr>
                <p:cNvPr id="1305" name="Google Shape;1305;p26"/>
                <p:cNvSpPr/>
                <p:nvPr/>
              </p:nvSpPr>
              <p:spPr>
                <a:xfrm>
                  <a:off x="528875" y="539500"/>
                  <a:ext cx="193500" cy="19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06" name="Google Shape;1306;p2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grpSp>
        <p:nvGrpSpPr>
          <p:cNvPr id="60" name="Google Shape;60;p3"/>
          <p:cNvGrpSpPr/>
          <p:nvPr/>
        </p:nvGrpSpPr>
        <p:grpSpPr>
          <a:xfrm>
            <a:off x="117484" y="213750"/>
            <a:ext cx="8909032" cy="4716000"/>
            <a:chOff x="120100" y="213750"/>
            <a:chExt cx="8909032" cy="4716000"/>
          </a:xfrm>
        </p:grpSpPr>
        <p:sp>
          <p:nvSpPr>
            <p:cNvPr id="61" name="Google Shape;61;p3"/>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8421632" y="1393750"/>
              <a:ext cx="607500" cy="2356000"/>
              <a:chOff x="8421632" y="1393750"/>
              <a:chExt cx="607500" cy="2356000"/>
            </a:xfrm>
          </p:grpSpPr>
          <p:sp>
            <p:nvSpPr>
              <p:cNvPr id="64" name="Google Shape;64;p3"/>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3"/>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3"/>
            <p:cNvGrpSpPr/>
            <p:nvPr/>
          </p:nvGrpSpPr>
          <p:grpSpPr>
            <a:xfrm>
              <a:off x="120100" y="570853"/>
              <a:ext cx="602275" cy="4001793"/>
              <a:chOff x="120100" y="570853"/>
              <a:chExt cx="602275" cy="4001793"/>
            </a:xfrm>
          </p:grpSpPr>
          <p:grpSp>
            <p:nvGrpSpPr>
              <p:cNvPr id="70" name="Google Shape;70;p3"/>
              <p:cNvGrpSpPr/>
              <p:nvPr/>
            </p:nvGrpSpPr>
            <p:grpSpPr>
              <a:xfrm>
                <a:off x="120100" y="570853"/>
                <a:ext cx="602275" cy="193500"/>
                <a:chOff x="120100" y="539500"/>
                <a:chExt cx="602275" cy="193500"/>
              </a:xfrm>
            </p:grpSpPr>
            <p:sp>
              <p:nvSpPr>
                <p:cNvPr id="71" name="Google Shape;71;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 name="Google Shape;72;p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73" name="Google Shape;73;p3"/>
              <p:cNvGrpSpPr/>
              <p:nvPr/>
            </p:nvGrpSpPr>
            <p:grpSpPr>
              <a:xfrm>
                <a:off x="120100" y="888211"/>
                <a:ext cx="602275" cy="193500"/>
                <a:chOff x="120100" y="539500"/>
                <a:chExt cx="602275" cy="193500"/>
              </a:xfrm>
            </p:grpSpPr>
            <p:sp>
              <p:nvSpPr>
                <p:cNvPr id="74" name="Google Shape;74;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 name="Google Shape;75;p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76" name="Google Shape;76;p3"/>
              <p:cNvGrpSpPr/>
              <p:nvPr/>
            </p:nvGrpSpPr>
            <p:grpSpPr>
              <a:xfrm>
                <a:off x="120100" y="1205569"/>
                <a:ext cx="602275" cy="193500"/>
                <a:chOff x="120100" y="539500"/>
                <a:chExt cx="602275" cy="193500"/>
              </a:xfrm>
            </p:grpSpPr>
            <p:sp>
              <p:nvSpPr>
                <p:cNvPr id="77" name="Google Shape;77;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 name="Google Shape;78;p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79" name="Google Shape;79;p3"/>
              <p:cNvGrpSpPr/>
              <p:nvPr/>
            </p:nvGrpSpPr>
            <p:grpSpPr>
              <a:xfrm>
                <a:off x="120100" y="1522927"/>
                <a:ext cx="602275" cy="193500"/>
                <a:chOff x="120100" y="539500"/>
                <a:chExt cx="602275" cy="193500"/>
              </a:xfrm>
            </p:grpSpPr>
            <p:sp>
              <p:nvSpPr>
                <p:cNvPr id="80" name="Google Shape;80;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 name="Google Shape;81;p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2" name="Google Shape;82;p3"/>
              <p:cNvGrpSpPr/>
              <p:nvPr/>
            </p:nvGrpSpPr>
            <p:grpSpPr>
              <a:xfrm>
                <a:off x="120100" y="1840284"/>
                <a:ext cx="602275" cy="193500"/>
                <a:chOff x="120100" y="539500"/>
                <a:chExt cx="602275" cy="193500"/>
              </a:xfrm>
            </p:grpSpPr>
            <p:sp>
              <p:nvSpPr>
                <p:cNvPr id="83" name="Google Shape;83;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 name="Google Shape;84;p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85" name="Google Shape;85;p3"/>
              <p:cNvGrpSpPr/>
              <p:nvPr/>
            </p:nvGrpSpPr>
            <p:grpSpPr>
              <a:xfrm>
                <a:off x="120100" y="2157642"/>
                <a:ext cx="602275" cy="193500"/>
                <a:chOff x="120100" y="539500"/>
                <a:chExt cx="602275" cy="193500"/>
              </a:xfrm>
            </p:grpSpPr>
            <p:sp>
              <p:nvSpPr>
                <p:cNvPr id="86" name="Google Shape;86;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 name="Google Shape;87;p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88" name="Google Shape;88;p3"/>
              <p:cNvGrpSpPr/>
              <p:nvPr/>
            </p:nvGrpSpPr>
            <p:grpSpPr>
              <a:xfrm>
                <a:off x="120100" y="2475000"/>
                <a:ext cx="602275" cy="193500"/>
                <a:chOff x="120100" y="539500"/>
                <a:chExt cx="602275" cy="193500"/>
              </a:xfrm>
            </p:grpSpPr>
            <p:sp>
              <p:nvSpPr>
                <p:cNvPr id="89" name="Google Shape;89;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 name="Google Shape;90;p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91" name="Google Shape;91;p3"/>
              <p:cNvGrpSpPr/>
              <p:nvPr/>
            </p:nvGrpSpPr>
            <p:grpSpPr>
              <a:xfrm>
                <a:off x="120100" y="2792358"/>
                <a:ext cx="602275" cy="193500"/>
                <a:chOff x="120100" y="539500"/>
                <a:chExt cx="602275" cy="193500"/>
              </a:xfrm>
            </p:grpSpPr>
            <p:sp>
              <p:nvSpPr>
                <p:cNvPr id="92" name="Google Shape;92;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 name="Google Shape;93;p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94" name="Google Shape;94;p3"/>
              <p:cNvGrpSpPr/>
              <p:nvPr/>
            </p:nvGrpSpPr>
            <p:grpSpPr>
              <a:xfrm>
                <a:off x="120100" y="3109716"/>
                <a:ext cx="602275" cy="193500"/>
                <a:chOff x="120100" y="539500"/>
                <a:chExt cx="602275" cy="193500"/>
              </a:xfrm>
            </p:grpSpPr>
            <p:sp>
              <p:nvSpPr>
                <p:cNvPr id="95" name="Google Shape;95;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 name="Google Shape;96;p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97" name="Google Shape;97;p3"/>
              <p:cNvGrpSpPr/>
              <p:nvPr/>
            </p:nvGrpSpPr>
            <p:grpSpPr>
              <a:xfrm>
                <a:off x="120100" y="3427073"/>
                <a:ext cx="602275" cy="193500"/>
                <a:chOff x="120100" y="539500"/>
                <a:chExt cx="602275" cy="193500"/>
              </a:xfrm>
            </p:grpSpPr>
            <p:sp>
              <p:nvSpPr>
                <p:cNvPr id="98" name="Google Shape;98;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 name="Google Shape;99;p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00" name="Google Shape;100;p3"/>
              <p:cNvGrpSpPr/>
              <p:nvPr/>
            </p:nvGrpSpPr>
            <p:grpSpPr>
              <a:xfrm>
                <a:off x="120100" y="3744431"/>
                <a:ext cx="602275" cy="193500"/>
                <a:chOff x="120100" y="539500"/>
                <a:chExt cx="602275" cy="193500"/>
              </a:xfrm>
            </p:grpSpPr>
            <p:sp>
              <p:nvSpPr>
                <p:cNvPr id="101" name="Google Shape;101;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 name="Google Shape;102;p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03" name="Google Shape;103;p3"/>
              <p:cNvGrpSpPr/>
              <p:nvPr/>
            </p:nvGrpSpPr>
            <p:grpSpPr>
              <a:xfrm>
                <a:off x="120100" y="4061789"/>
                <a:ext cx="602275" cy="193500"/>
                <a:chOff x="120100" y="539500"/>
                <a:chExt cx="602275" cy="193500"/>
              </a:xfrm>
            </p:grpSpPr>
            <p:sp>
              <p:nvSpPr>
                <p:cNvPr id="104" name="Google Shape;104;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 name="Google Shape;105;p3"/>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06" name="Google Shape;106;p3"/>
              <p:cNvGrpSpPr/>
              <p:nvPr/>
            </p:nvGrpSpPr>
            <p:grpSpPr>
              <a:xfrm>
                <a:off x="120100" y="4379147"/>
                <a:ext cx="602275" cy="193500"/>
                <a:chOff x="120100" y="539500"/>
                <a:chExt cx="602275" cy="193500"/>
              </a:xfrm>
            </p:grpSpPr>
            <p:sp>
              <p:nvSpPr>
                <p:cNvPr id="107" name="Google Shape;107;p3"/>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 name="Google Shape;108;p3"/>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109" name="Google Shape;109;p3"/>
          <p:cNvSpPr txBox="1">
            <a:spLocks noGrp="1"/>
          </p:cNvSpPr>
          <p:nvPr>
            <p:ph type="title"/>
          </p:nvPr>
        </p:nvSpPr>
        <p:spPr>
          <a:xfrm>
            <a:off x="4464975" y="1537540"/>
            <a:ext cx="3723000" cy="126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4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10" name="Google Shape;110;p3"/>
          <p:cNvSpPr txBox="1">
            <a:spLocks noGrp="1"/>
          </p:cNvSpPr>
          <p:nvPr>
            <p:ph type="title" idx="2" hasCustomPrompt="1"/>
          </p:nvPr>
        </p:nvSpPr>
        <p:spPr>
          <a:xfrm rot="-600355">
            <a:off x="2047456" y="2190219"/>
            <a:ext cx="1450360" cy="59950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11" name="Google Shape;111;p3"/>
          <p:cNvSpPr txBox="1">
            <a:spLocks noGrp="1"/>
          </p:cNvSpPr>
          <p:nvPr>
            <p:ph type="subTitle" idx="1"/>
          </p:nvPr>
        </p:nvSpPr>
        <p:spPr>
          <a:xfrm>
            <a:off x="4464975" y="2908540"/>
            <a:ext cx="3723000" cy="69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700"/>
            </a:lvl1pPr>
            <a:lvl2pPr lvl="1" algn="ctr" rtl="0">
              <a:lnSpc>
                <a:spcPct val="100000"/>
              </a:lnSpc>
              <a:spcBef>
                <a:spcPts val="0"/>
              </a:spcBef>
              <a:spcAft>
                <a:spcPts val="0"/>
              </a:spcAft>
              <a:buNone/>
              <a:defRPr sz="1700"/>
            </a:lvl2pPr>
            <a:lvl3pPr lvl="2" algn="ctr" rtl="0">
              <a:lnSpc>
                <a:spcPct val="100000"/>
              </a:lnSpc>
              <a:spcBef>
                <a:spcPts val="0"/>
              </a:spcBef>
              <a:spcAft>
                <a:spcPts val="0"/>
              </a:spcAft>
              <a:buNone/>
              <a:defRPr sz="1700"/>
            </a:lvl3pPr>
            <a:lvl4pPr lvl="3" algn="ctr" rtl="0">
              <a:lnSpc>
                <a:spcPct val="100000"/>
              </a:lnSpc>
              <a:spcBef>
                <a:spcPts val="0"/>
              </a:spcBef>
              <a:spcAft>
                <a:spcPts val="0"/>
              </a:spcAft>
              <a:buNone/>
              <a:defRPr sz="1700"/>
            </a:lvl4pPr>
            <a:lvl5pPr lvl="4" algn="ctr" rtl="0">
              <a:lnSpc>
                <a:spcPct val="100000"/>
              </a:lnSpc>
              <a:spcBef>
                <a:spcPts val="0"/>
              </a:spcBef>
              <a:spcAft>
                <a:spcPts val="0"/>
              </a:spcAft>
              <a:buNone/>
              <a:defRPr sz="1700"/>
            </a:lvl5pPr>
            <a:lvl6pPr lvl="5" algn="ctr" rtl="0">
              <a:lnSpc>
                <a:spcPct val="100000"/>
              </a:lnSpc>
              <a:spcBef>
                <a:spcPts val="0"/>
              </a:spcBef>
              <a:spcAft>
                <a:spcPts val="0"/>
              </a:spcAft>
              <a:buNone/>
              <a:defRPr sz="1700"/>
            </a:lvl6pPr>
            <a:lvl7pPr lvl="6" algn="ctr" rtl="0">
              <a:lnSpc>
                <a:spcPct val="100000"/>
              </a:lnSpc>
              <a:spcBef>
                <a:spcPts val="0"/>
              </a:spcBef>
              <a:spcAft>
                <a:spcPts val="0"/>
              </a:spcAft>
              <a:buNone/>
              <a:defRPr sz="1700"/>
            </a:lvl7pPr>
            <a:lvl8pPr lvl="7" algn="ctr" rtl="0">
              <a:lnSpc>
                <a:spcPct val="100000"/>
              </a:lnSpc>
              <a:spcBef>
                <a:spcPts val="0"/>
              </a:spcBef>
              <a:spcAft>
                <a:spcPts val="0"/>
              </a:spcAft>
              <a:buNone/>
              <a:defRPr sz="1700"/>
            </a:lvl8pPr>
            <a:lvl9pPr lvl="8" algn="ctr" rtl="0">
              <a:lnSpc>
                <a:spcPct val="100000"/>
              </a:lnSpc>
              <a:spcBef>
                <a:spcPts val="0"/>
              </a:spcBef>
              <a:spcAft>
                <a:spcPts val="0"/>
              </a:spcAft>
              <a:buNone/>
              <a:defRPr sz="17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grpSp>
        <p:nvGrpSpPr>
          <p:cNvPr id="113" name="Google Shape;113;p4"/>
          <p:cNvGrpSpPr/>
          <p:nvPr/>
        </p:nvGrpSpPr>
        <p:grpSpPr>
          <a:xfrm>
            <a:off x="117484" y="213750"/>
            <a:ext cx="8909032" cy="4716000"/>
            <a:chOff x="120100" y="213750"/>
            <a:chExt cx="8909032" cy="4716000"/>
          </a:xfrm>
        </p:grpSpPr>
        <p:sp>
          <p:nvSpPr>
            <p:cNvPr id="114" name="Google Shape;114;p4"/>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4"/>
            <p:cNvGrpSpPr/>
            <p:nvPr/>
          </p:nvGrpSpPr>
          <p:grpSpPr>
            <a:xfrm>
              <a:off x="8421632" y="1393750"/>
              <a:ext cx="607500" cy="2356000"/>
              <a:chOff x="8421632" y="1393750"/>
              <a:chExt cx="607500" cy="2356000"/>
            </a:xfrm>
          </p:grpSpPr>
          <p:sp>
            <p:nvSpPr>
              <p:cNvPr id="117" name="Google Shape;117;p4"/>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4"/>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 name="Google Shape;122;p4"/>
            <p:cNvGrpSpPr/>
            <p:nvPr/>
          </p:nvGrpSpPr>
          <p:grpSpPr>
            <a:xfrm>
              <a:off x="120100" y="570853"/>
              <a:ext cx="602275" cy="4001793"/>
              <a:chOff x="120100" y="570853"/>
              <a:chExt cx="602275" cy="4001793"/>
            </a:xfrm>
          </p:grpSpPr>
          <p:grpSp>
            <p:nvGrpSpPr>
              <p:cNvPr id="123" name="Google Shape;123;p4"/>
              <p:cNvGrpSpPr/>
              <p:nvPr/>
            </p:nvGrpSpPr>
            <p:grpSpPr>
              <a:xfrm>
                <a:off x="120100" y="570853"/>
                <a:ext cx="602275" cy="193500"/>
                <a:chOff x="120100" y="539500"/>
                <a:chExt cx="602275" cy="193500"/>
              </a:xfrm>
            </p:grpSpPr>
            <p:sp>
              <p:nvSpPr>
                <p:cNvPr id="124" name="Google Shape;124;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 name="Google Shape;125;p4"/>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26" name="Google Shape;126;p4"/>
              <p:cNvGrpSpPr/>
              <p:nvPr/>
            </p:nvGrpSpPr>
            <p:grpSpPr>
              <a:xfrm>
                <a:off x="120100" y="888211"/>
                <a:ext cx="602275" cy="193500"/>
                <a:chOff x="120100" y="539500"/>
                <a:chExt cx="602275" cy="193500"/>
              </a:xfrm>
            </p:grpSpPr>
            <p:sp>
              <p:nvSpPr>
                <p:cNvPr id="127" name="Google Shape;127;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 name="Google Shape;128;p4"/>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29" name="Google Shape;129;p4"/>
              <p:cNvGrpSpPr/>
              <p:nvPr/>
            </p:nvGrpSpPr>
            <p:grpSpPr>
              <a:xfrm>
                <a:off x="120100" y="1205569"/>
                <a:ext cx="602275" cy="193500"/>
                <a:chOff x="120100" y="539500"/>
                <a:chExt cx="602275" cy="193500"/>
              </a:xfrm>
            </p:grpSpPr>
            <p:sp>
              <p:nvSpPr>
                <p:cNvPr id="130" name="Google Shape;130;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 name="Google Shape;131;p4"/>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32" name="Google Shape;132;p4"/>
              <p:cNvGrpSpPr/>
              <p:nvPr/>
            </p:nvGrpSpPr>
            <p:grpSpPr>
              <a:xfrm>
                <a:off x="120100" y="1522927"/>
                <a:ext cx="602275" cy="193500"/>
                <a:chOff x="120100" y="539500"/>
                <a:chExt cx="602275" cy="193500"/>
              </a:xfrm>
            </p:grpSpPr>
            <p:sp>
              <p:nvSpPr>
                <p:cNvPr id="133" name="Google Shape;133;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 name="Google Shape;134;p4"/>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35" name="Google Shape;135;p4"/>
              <p:cNvGrpSpPr/>
              <p:nvPr/>
            </p:nvGrpSpPr>
            <p:grpSpPr>
              <a:xfrm>
                <a:off x="120100" y="1840284"/>
                <a:ext cx="602275" cy="193500"/>
                <a:chOff x="120100" y="539500"/>
                <a:chExt cx="602275" cy="193500"/>
              </a:xfrm>
            </p:grpSpPr>
            <p:sp>
              <p:nvSpPr>
                <p:cNvPr id="136" name="Google Shape;136;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7" name="Google Shape;137;p4"/>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38" name="Google Shape;138;p4"/>
              <p:cNvGrpSpPr/>
              <p:nvPr/>
            </p:nvGrpSpPr>
            <p:grpSpPr>
              <a:xfrm>
                <a:off x="120100" y="2157642"/>
                <a:ext cx="602275" cy="193500"/>
                <a:chOff x="120100" y="539500"/>
                <a:chExt cx="602275" cy="193500"/>
              </a:xfrm>
            </p:grpSpPr>
            <p:sp>
              <p:nvSpPr>
                <p:cNvPr id="139" name="Google Shape;139;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 name="Google Shape;140;p4"/>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41" name="Google Shape;141;p4"/>
              <p:cNvGrpSpPr/>
              <p:nvPr/>
            </p:nvGrpSpPr>
            <p:grpSpPr>
              <a:xfrm>
                <a:off x="120100" y="2475000"/>
                <a:ext cx="602275" cy="193500"/>
                <a:chOff x="120100" y="539500"/>
                <a:chExt cx="602275" cy="193500"/>
              </a:xfrm>
            </p:grpSpPr>
            <p:sp>
              <p:nvSpPr>
                <p:cNvPr id="142" name="Google Shape;142;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3" name="Google Shape;143;p4"/>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44" name="Google Shape;144;p4"/>
              <p:cNvGrpSpPr/>
              <p:nvPr/>
            </p:nvGrpSpPr>
            <p:grpSpPr>
              <a:xfrm>
                <a:off x="120100" y="2792358"/>
                <a:ext cx="602275" cy="193500"/>
                <a:chOff x="120100" y="539500"/>
                <a:chExt cx="602275" cy="193500"/>
              </a:xfrm>
            </p:grpSpPr>
            <p:sp>
              <p:nvSpPr>
                <p:cNvPr id="145" name="Google Shape;145;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6" name="Google Shape;146;p4"/>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47" name="Google Shape;147;p4"/>
              <p:cNvGrpSpPr/>
              <p:nvPr/>
            </p:nvGrpSpPr>
            <p:grpSpPr>
              <a:xfrm>
                <a:off x="120100" y="3109716"/>
                <a:ext cx="602275" cy="193500"/>
                <a:chOff x="120100" y="539500"/>
                <a:chExt cx="602275" cy="193500"/>
              </a:xfrm>
            </p:grpSpPr>
            <p:sp>
              <p:nvSpPr>
                <p:cNvPr id="148" name="Google Shape;148;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p4"/>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50" name="Google Shape;150;p4"/>
              <p:cNvGrpSpPr/>
              <p:nvPr/>
            </p:nvGrpSpPr>
            <p:grpSpPr>
              <a:xfrm>
                <a:off x="120100" y="3427073"/>
                <a:ext cx="602275" cy="193500"/>
                <a:chOff x="120100" y="539500"/>
                <a:chExt cx="602275" cy="193500"/>
              </a:xfrm>
            </p:grpSpPr>
            <p:sp>
              <p:nvSpPr>
                <p:cNvPr id="151" name="Google Shape;151;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2" name="Google Shape;152;p4"/>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53" name="Google Shape;153;p4"/>
              <p:cNvGrpSpPr/>
              <p:nvPr/>
            </p:nvGrpSpPr>
            <p:grpSpPr>
              <a:xfrm>
                <a:off x="120100" y="3744431"/>
                <a:ext cx="602275" cy="193500"/>
                <a:chOff x="120100" y="539500"/>
                <a:chExt cx="602275" cy="193500"/>
              </a:xfrm>
            </p:grpSpPr>
            <p:sp>
              <p:nvSpPr>
                <p:cNvPr id="154" name="Google Shape;154;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5" name="Google Shape;155;p4"/>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56" name="Google Shape;156;p4"/>
              <p:cNvGrpSpPr/>
              <p:nvPr/>
            </p:nvGrpSpPr>
            <p:grpSpPr>
              <a:xfrm>
                <a:off x="120100" y="4061789"/>
                <a:ext cx="602275" cy="193500"/>
                <a:chOff x="120100" y="539500"/>
                <a:chExt cx="602275" cy="193500"/>
              </a:xfrm>
            </p:grpSpPr>
            <p:sp>
              <p:nvSpPr>
                <p:cNvPr id="157" name="Google Shape;157;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8" name="Google Shape;158;p4"/>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59" name="Google Shape;159;p4"/>
              <p:cNvGrpSpPr/>
              <p:nvPr/>
            </p:nvGrpSpPr>
            <p:grpSpPr>
              <a:xfrm>
                <a:off x="120100" y="4379147"/>
                <a:ext cx="602275" cy="193500"/>
                <a:chOff x="120100" y="539500"/>
                <a:chExt cx="602275" cy="193500"/>
              </a:xfrm>
            </p:grpSpPr>
            <p:sp>
              <p:nvSpPr>
                <p:cNvPr id="160" name="Google Shape;160;p4"/>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1" name="Google Shape;161;p4"/>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162" name="Google Shape;162;p4"/>
          <p:cNvSpPr txBox="1">
            <a:spLocks noGrp="1"/>
          </p:cNvSpPr>
          <p:nvPr>
            <p:ph type="body" idx="1"/>
          </p:nvPr>
        </p:nvSpPr>
        <p:spPr>
          <a:xfrm flipH="1">
            <a:off x="4409947" y="1629711"/>
            <a:ext cx="4014000" cy="2701800"/>
          </a:xfrm>
          <a:prstGeom prst="rect">
            <a:avLst/>
          </a:prstGeom>
        </p:spPr>
        <p:txBody>
          <a:bodyPr spcFirstLastPara="1" wrap="square" lIns="91425" tIns="91425" rIns="91425" bIns="91425" anchor="ctr" anchorCtr="0">
            <a:noAutofit/>
          </a:bodyPr>
          <a:lstStyle>
            <a:lvl1pPr marL="457200" lvl="0" indent="-323850">
              <a:lnSpc>
                <a:spcPct val="100000"/>
              </a:lnSpc>
              <a:spcBef>
                <a:spcPts val="0"/>
              </a:spcBef>
              <a:spcAft>
                <a:spcPts val="0"/>
              </a:spcAft>
              <a:buSzPts val="1500"/>
              <a:buChar char="●"/>
              <a:defRPr/>
            </a:lvl1pPr>
            <a:lvl2pPr marL="914400" lvl="1" indent="-323850">
              <a:lnSpc>
                <a:spcPct val="100000"/>
              </a:lnSpc>
              <a:spcBef>
                <a:spcPts val="1000"/>
              </a:spcBef>
              <a:spcAft>
                <a:spcPts val="0"/>
              </a:spcAft>
              <a:buClr>
                <a:srgbClr val="434343"/>
              </a:buClr>
              <a:buSzPts val="1500"/>
              <a:buFont typeface="Roboto Condensed Light"/>
              <a:buChar char="○"/>
              <a:defRPr/>
            </a:lvl2pPr>
            <a:lvl3pPr marL="1371600" lvl="2" indent="-323850">
              <a:lnSpc>
                <a:spcPct val="100000"/>
              </a:lnSpc>
              <a:spcBef>
                <a:spcPts val="0"/>
              </a:spcBef>
              <a:spcAft>
                <a:spcPts val="0"/>
              </a:spcAft>
              <a:buClr>
                <a:srgbClr val="434343"/>
              </a:buClr>
              <a:buSzPts val="1500"/>
              <a:buFont typeface="Roboto Condensed Light"/>
              <a:buChar char="■"/>
              <a:defRPr/>
            </a:lvl3pPr>
            <a:lvl4pPr marL="1828800" lvl="3" indent="-323850">
              <a:lnSpc>
                <a:spcPct val="100000"/>
              </a:lnSpc>
              <a:spcBef>
                <a:spcPts val="0"/>
              </a:spcBef>
              <a:spcAft>
                <a:spcPts val="0"/>
              </a:spcAft>
              <a:buClr>
                <a:srgbClr val="434343"/>
              </a:buClr>
              <a:buSzPts val="1500"/>
              <a:buFont typeface="Roboto Condensed Light"/>
              <a:buChar char="●"/>
              <a:defRPr/>
            </a:lvl4pPr>
            <a:lvl5pPr marL="2286000" lvl="4" indent="-323850">
              <a:lnSpc>
                <a:spcPct val="100000"/>
              </a:lnSpc>
              <a:spcBef>
                <a:spcPts val="0"/>
              </a:spcBef>
              <a:spcAft>
                <a:spcPts val="0"/>
              </a:spcAft>
              <a:buClr>
                <a:srgbClr val="434343"/>
              </a:buClr>
              <a:buSzPts val="1500"/>
              <a:buFont typeface="Roboto Condensed Light"/>
              <a:buChar char="○"/>
              <a:defRPr/>
            </a:lvl5pPr>
            <a:lvl6pPr marL="2743200" lvl="5" indent="-323850">
              <a:lnSpc>
                <a:spcPct val="100000"/>
              </a:lnSpc>
              <a:spcBef>
                <a:spcPts val="0"/>
              </a:spcBef>
              <a:spcAft>
                <a:spcPts val="0"/>
              </a:spcAft>
              <a:buClr>
                <a:srgbClr val="434343"/>
              </a:buClr>
              <a:buSzPts val="1500"/>
              <a:buFont typeface="Roboto Condensed Light"/>
              <a:buChar char="■"/>
              <a:defRPr/>
            </a:lvl6pPr>
            <a:lvl7pPr marL="3200400" lvl="6" indent="-323850">
              <a:lnSpc>
                <a:spcPct val="100000"/>
              </a:lnSpc>
              <a:spcBef>
                <a:spcPts val="0"/>
              </a:spcBef>
              <a:spcAft>
                <a:spcPts val="0"/>
              </a:spcAft>
              <a:buClr>
                <a:srgbClr val="434343"/>
              </a:buClr>
              <a:buSzPts val="1500"/>
              <a:buFont typeface="Roboto Condensed Light"/>
              <a:buChar char="●"/>
              <a:defRPr/>
            </a:lvl7pPr>
            <a:lvl8pPr marL="3657600" lvl="7" indent="-323850">
              <a:lnSpc>
                <a:spcPct val="100000"/>
              </a:lnSpc>
              <a:spcBef>
                <a:spcPts val="0"/>
              </a:spcBef>
              <a:spcAft>
                <a:spcPts val="0"/>
              </a:spcAft>
              <a:buClr>
                <a:srgbClr val="434343"/>
              </a:buClr>
              <a:buSzPts val="1500"/>
              <a:buFont typeface="Roboto Condensed Light"/>
              <a:buChar char="○"/>
              <a:defRPr/>
            </a:lvl8pPr>
            <a:lvl9pPr marL="4114800" lvl="8" indent="-323850">
              <a:lnSpc>
                <a:spcPct val="100000"/>
              </a:lnSpc>
              <a:spcBef>
                <a:spcPts val="0"/>
              </a:spcBef>
              <a:spcAft>
                <a:spcPts val="0"/>
              </a:spcAft>
              <a:buClr>
                <a:srgbClr val="434343"/>
              </a:buClr>
              <a:buSzPts val="1500"/>
              <a:buFont typeface="Roboto Condensed Light"/>
              <a:buChar char="■"/>
              <a:defRPr/>
            </a:lvl9pPr>
          </a:lstStyle>
          <a:p>
            <a:endParaRPr/>
          </a:p>
        </p:txBody>
      </p:sp>
      <p:sp>
        <p:nvSpPr>
          <p:cNvPr id="163" name="Google Shape;163;p4"/>
          <p:cNvSpPr txBox="1">
            <a:spLocks noGrp="1"/>
          </p:cNvSpPr>
          <p:nvPr>
            <p:ph type="title"/>
          </p:nvPr>
        </p:nvSpPr>
        <p:spPr>
          <a:xfrm>
            <a:off x="973200" y="463800"/>
            <a:ext cx="7450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800"/>
              <a:buNone/>
              <a:defRPr/>
            </a:lvl1pPr>
            <a:lvl2pPr lvl="1" algn="ctr" rtl="0">
              <a:spcBef>
                <a:spcPts val="0"/>
              </a:spcBef>
              <a:spcAft>
                <a:spcPts val="0"/>
              </a:spcAft>
              <a:buSzPts val="3600"/>
              <a:buFont typeface="Fredoka One"/>
              <a:buNone/>
              <a:defRPr sz="3600">
                <a:latin typeface="Fredoka One"/>
                <a:ea typeface="Fredoka One"/>
                <a:cs typeface="Fredoka One"/>
                <a:sym typeface="Fredoka One"/>
              </a:defRPr>
            </a:lvl2pPr>
            <a:lvl3pPr lvl="2" algn="ctr" rtl="0">
              <a:spcBef>
                <a:spcPts val="0"/>
              </a:spcBef>
              <a:spcAft>
                <a:spcPts val="0"/>
              </a:spcAft>
              <a:buSzPts val="3600"/>
              <a:buFont typeface="Fredoka One"/>
              <a:buNone/>
              <a:defRPr sz="3600">
                <a:latin typeface="Fredoka One"/>
                <a:ea typeface="Fredoka One"/>
                <a:cs typeface="Fredoka One"/>
                <a:sym typeface="Fredoka One"/>
              </a:defRPr>
            </a:lvl3pPr>
            <a:lvl4pPr lvl="3" algn="ctr" rtl="0">
              <a:spcBef>
                <a:spcPts val="0"/>
              </a:spcBef>
              <a:spcAft>
                <a:spcPts val="0"/>
              </a:spcAft>
              <a:buSzPts val="3600"/>
              <a:buFont typeface="Fredoka One"/>
              <a:buNone/>
              <a:defRPr sz="3600">
                <a:latin typeface="Fredoka One"/>
                <a:ea typeface="Fredoka One"/>
                <a:cs typeface="Fredoka One"/>
                <a:sym typeface="Fredoka One"/>
              </a:defRPr>
            </a:lvl4pPr>
            <a:lvl5pPr lvl="4" algn="ctr" rtl="0">
              <a:spcBef>
                <a:spcPts val="0"/>
              </a:spcBef>
              <a:spcAft>
                <a:spcPts val="0"/>
              </a:spcAft>
              <a:buSzPts val="3600"/>
              <a:buFont typeface="Fredoka One"/>
              <a:buNone/>
              <a:defRPr sz="3600">
                <a:latin typeface="Fredoka One"/>
                <a:ea typeface="Fredoka One"/>
                <a:cs typeface="Fredoka One"/>
                <a:sym typeface="Fredoka One"/>
              </a:defRPr>
            </a:lvl5pPr>
            <a:lvl6pPr lvl="5" algn="ctr" rtl="0">
              <a:spcBef>
                <a:spcPts val="0"/>
              </a:spcBef>
              <a:spcAft>
                <a:spcPts val="0"/>
              </a:spcAft>
              <a:buSzPts val="3600"/>
              <a:buFont typeface="Fredoka One"/>
              <a:buNone/>
              <a:defRPr sz="3600">
                <a:latin typeface="Fredoka One"/>
                <a:ea typeface="Fredoka One"/>
                <a:cs typeface="Fredoka One"/>
                <a:sym typeface="Fredoka One"/>
              </a:defRPr>
            </a:lvl6pPr>
            <a:lvl7pPr lvl="6" algn="ctr" rtl="0">
              <a:spcBef>
                <a:spcPts val="0"/>
              </a:spcBef>
              <a:spcAft>
                <a:spcPts val="0"/>
              </a:spcAft>
              <a:buSzPts val="3600"/>
              <a:buFont typeface="Fredoka One"/>
              <a:buNone/>
              <a:defRPr sz="3600">
                <a:latin typeface="Fredoka One"/>
                <a:ea typeface="Fredoka One"/>
                <a:cs typeface="Fredoka One"/>
                <a:sym typeface="Fredoka One"/>
              </a:defRPr>
            </a:lvl7pPr>
            <a:lvl8pPr lvl="7" algn="ctr" rtl="0">
              <a:spcBef>
                <a:spcPts val="0"/>
              </a:spcBef>
              <a:spcAft>
                <a:spcPts val="0"/>
              </a:spcAft>
              <a:buSzPts val="3600"/>
              <a:buFont typeface="Fredoka One"/>
              <a:buNone/>
              <a:defRPr sz="3600">
                <a:latin typeface="Fredoka One"/>
                <a:ea typeface="Fredoka One"/>
                <a:cs typeface="Fredoka One"/>
                <a:sym typeface="Fredoka One"/>
              </a:defRPr>
            </a:lvl8pPr>
            <a:lvl9pPr lvl="8" algn="ctr" rtl="0">
              <a:spcBef>
                <a:spcPts val="0"/>
              </a:spcBef>
              <a:spcAft>
                <a:spcPts val="0"/>
              </a:spcAft>
              <a:buSzPts val="3600"/>
              <a:buFont typeface="Fredoka One"/>
              <a:buNone/>
              <a:defRPr sz="3600">
                <a:latin typeface="Fredoka One"/>
                <a:ea typeface="Fredoka One"/>
                <a:cs typeface="Fredoka One"/>
                <a:sym typeface="Fredoka 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4"/>
        <p:cNvGrpSpPr/>
        <p:nvPr/>
      </p:nvGrpSpPr>
      <p:grpSpPr>
        <a:xfrm>
          <a:off x="0" y="0"/>
          <a:ext cx="0" cy="0"/>
          <a:chOff x="0" y="0"/>
          <a:chExt cx="0" cy="0"/>
        </a:xfrm>
      </p:grpSpPr>
      <p:grpSp>
        <p:nvGrpSpPr>
          <p:cNvPr id="165" name="Google Shape;165;p5"/>
          <p:cNvGrpSpPr/>
          <p:nvPr/>
        </p:nvGrpSpPr>
        <p:grpSpPr>
          <a:xfrm>
            <a:off x="117484" y="213750"/>
            <a:ext cx="8909032" cy="4716000"/>
            <a:chOff x="120100" y="213750"/>
            <a:chExt cx="8909032" cy="4716000"/>
          </a:xfrm>
        </p:grpSpPr>
        <p:sp>
          <p:nvSpPr>
            <p:cNvPr id="166" name="Google Shape;166;p5"/>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5"/>
            <p:cNvGrpSpPr/>
            <p:nvPr/>
          </p:nvGrpSpPr>
          <p:grpSpPr>
            <a:xfrm>
              <a:off x="8421632" y="1393750"/>
              <a:ext cx="607500" cy="2356000"/>
              <a:chOff x="8421632" y="1393750"/>
              <a:chExt cx="607500" cy="2356000"/>
            </a:xfrm>
          </p:grpSpPr>
          <p:sp>
            <p:nvSpPr>
              <p:cNvPr id="169" name="Google Shape;169;p5"/>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5"/>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5"/>
            <p:cNvGrpSpPr/>
            <p:nvPr/>
          </p:nvGrpSpPr>
          <p:grpSpPr>
            <a:xfrm>
              <a:off x="120100" y="570853"/>
              <a:ext cx="602275" cy="4001793"/>
              <a:chOff x="120100" y="570853"/>
              <a:chExt cx="602275" cy="4001793"/>
            </a:xfrm>
          </p:grpSpPr>
          <p:grpSp>
            <p:nvGrpSpPr>
              <p:cNvPr id="175" name="Google Shape;175;p5"/>
              <p:cNvGrpSpPr/>
              <p:nvPr/>
            </p:nvGrpSpPr>
            <p:grpSpPr>
              <a:xfrm>
                <a:off x="120100" y="570853"/>
                <a:ext cx="602275" cy="193500"/>
                <a:chOff x="120100" y="539500"/>
                <a:chExt cx="602275" cy="193500"/>
              </a:xfrm>
            </p:grpSpPr>
            <p:sp>
              <p:nvSpPr>
                <p:cNvPr id="176" name="Google Shape;176;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7" name="Google Shape;177;p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78" name="Google Shape;178;p5"/>
              <p:cNvGrpSpPr/>
              <p:nvPr/>
            </p:nvGrpSpPr>
            <p:grpSpPr>
              <a:xfrm>
                <a:off x="120100" y="888211"/>
                <a:ext cx="602275" cy="193500"/>
                <a:chOff x="120100" y="539500"/>
                <a:chExt cx="602275" cy="193500"/>
              </a:xfrm>
            </p:grpSpPr>
            <p:sp>
              <p:nvSpPr>
                <p:cNvPr id="179" name="Google Shape;179;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0" name="Google Shape;180;p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81" name="Google Shape;181;p5"/>
              <p:cNvGrpSpPr/>
              <p:nvPr/>
            </p:nvGrpSpPr>
            <p:grpSpPr>
              <a:xfrm>
                <a:off x="120100" y="1205569"/>
                <a:ext cx="602275" cy="193500"/>
                <a:chOff x="120100" y="539500"/>
                <a:chExt cx="602275" cy="193500"/>
              </a:xfrm>
            </p:grpSpPr>
            <p:sp>
              <p:nvSpPr>
                <p:cNvPr id="182" name="Google Shape;182;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 name="Google Shape;183;p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84" name="Google Shape;184;p5"/>
              <p:cNvGrpSpPr/>
              <p:nvPr/>
            </p:nvGrpSpPr>
            <p:grpSpPr>
              <a:xfrm>
                <a:off x="120100" y="1522927"/>
                <a:ext cx="602275" cy="193500"/>
                <a:chOff x="120100" y="539500"/>
                <a:chExt cx="602275" cy="193500"/>
              </a:xfrm>
            </p:grpSpPr>
            <p:sp>
              <p:nvSpPr>
                <p:cNvPr id="185" name="Google Shape;185;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6" name="Google Shape;186;p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87" name="Google Shape;187;p5"/>
              <p:cNvGrpSpPr/>
              <p:nvPr/>
            </p:nvGrpSpPr>
            <p:grpSpPr>
              <a:xfrm>
                <a:off x="120100" y="1840284"/>
                <a:ext cx="602275" cy="193500"/>
                <a:chOff x="120100" y="539500"/>
                <a:chExt cx="602275" cy="193500"/>
              </a:xfrm>
            </p:grpSpPr>
            <p:sp>
              <p:nvSpPr>
                <p:cNvPr id="188" name="Google Shape;188;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9" name="Google Shape;189;p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90" name="Google Shape;190;p5"/>
              <p:cNvGrpSpPr/>
              <p:nvPr/>
            </p:nvGrpSpPr>
            <p:grpSpPr>
              <a:xfrm>
                <a:off x="120100" y="2157642"/>
                <a:ext cx="602275" cy="193500"/>
                <a:chOff x="120100" y="539500"/>
                <a:chExt cx="602275" cy="193500"/>
              </a:xfrm>
            </p:grpSpPr>
            <p:sp>
              <p:nvSpPr>
                <p:cNvPr id="191" name="Google Shape;191;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2" name="Google Shape;192;p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93" name="Google Shape;193;p5"/>
              <p:cNvGrpSpPr/>
              <p:nvPr/>
            </p:nvGrpSpPr>
            <p:grpSpPr>
              <a:xfrm>
                <a:off x="120100" y="2475000"/>
                <a:ext cx="602275" cy="193500"/>
                <a:chOff x="120100" y="539500"/>
                <a:chExt cx="602275" cy="193500"/>
              </a:xfrm>
            </p:grpSpPr>
            <p:sp>
              <p:nvSpPr>
                <p:cNvPr id="194" name="Google Shape;194;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 name="Google Shape;195;p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196" name="Google Shape;196;p5"/>
              <p:cNvGrpSpPr/>
              <p:nvPr/>
            </p:nvGrpSpPr>
            <p:grpSpPr>
              <a:xfrm>
                <a:off x="120100" y="2792358"/>
                <a:ext cx="602275" cy="193500"/>
                <a:chOff x="120100" y="539500"/>
                <a:chExt cx="602275" cy="193500"/>
              </a:xfrm>
            </p:grpSpPr>
            <p:sp>
              <p:nvSpPr>
                <p:cNvPr id="197" name="Google Shape;197;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8" name="Google Shape;198;p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199" name="Google Shape;199;p5"/>
              <p:cNvGrpSpPr/>
              <p:nvPr/>
            </p:nvGrpSpPr>
            <p:grpSpPr>
              <a:xfrm>
                <a:off x="120100" y="3109716"/>
                <a:ext cx="602275" cy="193500"/>
                <a:chOff x="120100" y="539500"/>
                <a:chExt cx="602275" cy="193500"/>
              </a:xfrm>
            </p:grpSpPr>
            <p:sp>
              <p:nvSpPr>
                <p:cNvPr id="200" name="Google Shape;200;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1" name="Google Shape;201;p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02" name="Google Shape;202;p5"/>
              <p:cNvGrpSpPr/>
              <p:nvPr/>
            </p:nvGrpSpPr>
            <p:grpSpPr>
              <a:xfrm>
                <a:off x="120100" y="3427073"/>
                <a:ext cx="602275" cy="193500"/>
                <a:chOff x="120100" y="539500"/>
                <a:chExt cx="602275" cy="193500"/>
              </a:xfrm>
            </p:grpSpPr>
            <p:sp>
              <p:nvSpPr>
                <p:cNvPr id="203" name="Google Shape;203;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4" name="Google Shape;204;p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05" name="Google Shape;205;p5"/>
              <p:cNvGrpSpPr/>
              <p:nvPr/>
            </p:nvGrpSpPr>
            <p:grpSpPr>
              <a:xfrm>
                <a:off x="120100" y="3744431"/>
                <a:ext cx="602275" cy="193500"/>
                <a:chOff x="120100" y="539500"/>
                <a:chExt cx="602275" cy="193500"/>
              </a:xfrm>
            </p:grpSpPr>
            <p:sp>
              <p:nvSpPr>
                <p:cNvPr id="206" name="Google Shape;206;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 name="Google Shape;207;p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08" name="Google Shape;208;p5"/>
              <p:cNvGrpSpPr/>
              <p:nvPr/>
            </p:nvGrpSpPr>
            <p:grpSpPr>
              <a:xfrm>
                <a:off x="120100" y="4061789"/>
                <a:ext cx="602275" cy="193500"/>
                <a:chOff x="120100" y="539500"/>
                <a:chExt cx="602275" cy="193500"/>
              </a:xfrm>
            </p:grpSpPr>
            <p:sp>
              <p:nvSpPr>
                <p:cNvPr id="209" name="Google Shape;209;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0" name="Google Shape;210;p5"/>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11" name="Google Shape;211;p5"/>
              <p:cNvGrpSpPr/>
              <p:nvPr/>
            </p:nvGrpSpPr>
            <p:grpSpPr>
              <a:xfrm>
                <a:off x="120100" y="4379147"/>
                <a:ext cx="602275" cy="193500"/>
                <a:chOff x="120100" y="539500"/>
                <a:chExt cx="602275" cy="193500"/>
              </a:xfrm>
            </p:grpSpPr>
            <p:sp>
              <p:nvSpPr>
                <p:cNvPr id="212" name="Google Shape;212;p5"/>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3" name="Google Shape;213;p5"/>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214" name="Google Shape;214;p5"/>
          <p:cNvSpPr txBox="1">
            <a:spLocks noGrp="1"/>
          </p:cNvSpPr>
          <p:nvPr>
            <p:ph type="subTitle" idx="1"/>
          </p:nvPr>
        </p:nvSpPr>
        <p:spPr>
          <a:xfrm>
            <a:off x="1254788" y="2788392"/>
            <a:ext cx="27768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215" name="Google Shape;215;p5"/>
          <p:cNvSpPr txBox="1">
            <a:spLocks noGrp="1"/>
          </p:cNvSpPr>
          <p:nvPr>
            <p:ph type="subTitle" idx="2"/>
          </p:nvPr>
        </p:nvSpPr>
        <p:spPr>
          <a:xfrm>
            <a:off x="1254788" y="3159792"/>
            <a:ext cx="27768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6" name="Google Shape;216;p5"/>
          <p:cNvSpPr txBox="1">
            <a:spLocks noGrp="1"/>
          </p:cNvSpPr>
          <p:nvPr>
            <p:ph type="subTitle" idx="3"/>
          </p:nvPr>
        </p:nvSpPr>
        <p:spPr>
          <a:xfrm>
            <a:off x="5112413" y="2788392"/>
            <a:ext cx="27768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1pPr>
            <a:lvl2pPr lvl="1"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2pPr>
            <a:lvl3pPr lvl="2"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3pPr>
            <a:lvl4pPr lvl="3"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4pPr>
            <a:lvl5pPr lvl="4"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5pPr>
            <a:lvl6pPr lvl="5"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6pPr>
            <a:lvl7pPr lvl="6"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7pPr>
            <a:lvl8pPr lvl="7"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8pPr>
            <a:lvl9pPr lvl="8" rtl="0">
              <a:lnSpc>
                <a:spcPct val="100000"/>
              </a:lnSpc>
              <a:spcBef>
                <a:spcPts val="0"/>
              </a:spcBef>
              <a:spcAft>
                <a:spcPts val="0"/>
              </a:spcAft>
              <a:buNone/>
              <a:defRPr sz="2200">
                <a:highlight>
                  <a:schemeClr val="lt2"/>
                </a:highlight>
                <a:latin typeface="Grandstander ExtraBold"/>
                <a:ea typeface="Grandstander ExtraBold"/>
                <a:cs typeface="Grandstander ExtraBold"/>
                <a:sym typeface="Grandstander ExtraBold"/>
              </a:defRPr>
            </a:lvl9pPr>
          </a:lstStyle>
          <a:p>
            <a:endParaRPr/>
          </a:p>
        </p:txBody>
      </p:sp>
      <p:sp>
        <p:nvSpPr>
          <p:cNvPr id="217" name="Google Shape;217;p5"/>
          <p:cNvSpPr txBox="1">
            <a:spLocks noGrp="1"/>
          </p:cNvSpPr>
          <p:nvPr>
            <p:ph type="subTitle" idx="4"/>
          </p:nvPr>
        </p:nvSpPr>
        <p:spPr>
          <a:xfrm>
            <a:off x="5112413" y="3159792"/>
            <a:ext cx="27768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8" name="Google Shape;218;p5"/>
          <p:cNvSpPr txBox="1">
            <a:spLocks noGrp="1"/>
          </p:cNvSpPr>
          <p:nvPr>
            <p:ph type="title"/>
          </p:nvPr>
        </p:nvSpPr>
        <p:spPr>
          <a:xfrm>
            <a:off x="973200" y="463800"/>
            <a:ext cx="7450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9"/>
        <p:cNvGrpSpPr/>
        <p:nvPr/>
      </p:nvGrpSpPr>
      <p:grpSpPr>
        <a:xfrm>
          <a:off x="0" y="0"/>
          <a:ext cx="0" cy="0"/>
          <a:chOff x="0" y="0"/>
          <a:chExt cx="0" cy="0"/>
        </a:xfrm>
      </p:grpSpPr>
      <p:grpSp>
        <p:nvGrpSpPr>
          <p:cNvPr id="220" name="Google Shape;220;p6"/>
          <p:cNvGrpSpPr/>
          <p:nvPr/>
        </p:nvGrpSpPr>
        <p:grpSpPr>
          <a:xfrm>
            <a:off x="117484" y="213750"/>
            <a:ext cx="8909032" cy="4716000"/>
            <a:chOff x="120100" y="213750"/>
            <a:chExt cx="8909032" cy="4716000"/>
          </a:xfrm>
        </p:grpSpPr>
        <p:sp>
          <p:nvSpPr>
            <p:cNvPr id="221" name="Google Shape;221;p6"/>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 name="Google Shape;223;p6"/>
            <p:cNvGrpSpPr/>
            <p:nvPr/>
          </p:nvGrpSpPr>
          <p:grpSpPr>
            <a:xfrm>
              <a:off x="8421632" y="1393750"/>
              <a:ext cx="607500" cy="2356000"/>
              <a:chOff x="8421632" y="1393750"/>
              <a:chExt cx="607500" cy="2356000"/>
            </a:xfrm>
          </p:grpSpPr>
          <p:sp>
            <p:nvSpPr>
              <p:cNvPr id="224" name="Google Shape;224;p6"/>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6"/>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 name="Google Shape;229;p6"/>
            <p:cNvGrpSpPr/>
            <p:nvPr/>
          </p:nvGrpSpPr>
          <p:grpSpPr>
            <a:xfrm>
              <a:off x="120100" y="570853"/>
              <a:ext cx="602275" cy="4001793"/>
              <a:chOff x="120100" y="570853"/>
              <a:chExt cx="602275" cy="4001793"/>
            </a:xfrm>
          </p:grpSpPr>
          <p:grpSp>
            <p:nvGrpSpPr>
              <p:cNvPr id="230" name="Google Shape;230;p6"/>
              <p:cNvGrpSpPr/>
              <p:nvPr/>
            </p:nvGrpSpPr>
            <p:grpSpPr>
              <a:xfrm>
                <a:off x="120100" y="570853"/>
                <a:ext cx="602275" cy="193500"/>
                <a:chOff x="120100" y="539500"/>
                <a:chExt cx="602275" cy="193500"/>
              </a:xfrm>
            </p:grpSpPr>
            <p:sp>
              <p:nvSpPr>
                <p:cNvPr id="231" name="Google Shape;231;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2" name="Google Shape;232;p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33" name="Google Shape;233;p6"/>
              <p:cNvGrpSpPr/>
              <p:nvPr/>
            </p:nvGrpSpPr>
            <p:grpSpPr>
              <a:xfrm>
                <a:off x="120100" y="888211"/>
                <a:ext cx="602275" cy="193500"/>
                <a:chOff x="120100" y="539500"/>
                <a:chExt cx="602275" cy="193500"/>
              </a:xfrm>
            </p:grpSpPr>
            <p:sp>
              <p:nvSpPr>
                <p:cNvPr id="234" name="Google Shape;234;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5" name="Google Shape;235;p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36" name="Google Shape;236;p6"/>
              <p:cNvGrpSpPr/>
              <p:nvPr/>
            </p:nvGrpSpPr>
            <p:grpSpPr>
              <a:xfrm>
                <a:off x="120100" y="1205569"/>
                <a:ext cx="602275" cy="193500"/>
                <a:chOff x="120100" y="539500"/>
                <a:chExt cx="602275" cy="193500"/>
              </a:xfrm>
            </p:grpSpPr>
            <p:sp>
              <p:nvSpPr>
                <p:cNvPr id="237" name="Google Shape;237;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8" name="Google Shape;238;p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39" name="Google Shape;239;p6"/>
              <p:cNvGrpSpPr/>
              <p:nvPr/>
            </p:nvGrpSpPr>
            <p:grpSpPr>
              <a:xfrm>
                <a:off x="120100" y="1522927"/>
                <a:ext cx="602275" cy="193500"/>
                <a:chOff x="120100" y="539500"/>
                <a:chExt cx="602275" cy="193500"/>
              </a:xfrm>
            </p:grpSpPr>
            <p:sp>
              <p:nvSpPr>
                <p:cNvPr id="240" name="Google Shape;240;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1" name="Google Shape;241;p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42" name="Google Shape;242;p6"/>
              <p:cNvGrpSpPr/>
              <p:nvPr/>
            </p:nvGrpSpPr>
            <p:grpSpPr>
              <a:xfrm>
                <a:off x="120100" y="1840284"/>
                <a:ext cx="602275" cy="193500"/>
                <a:chOff x="120100" y="539500"/>
                <a:chExt cx="602275" cy="193500"/>
              </a:xfrm>
            </p:grpSpPr>
            <p:sp>
              <p:nvSpPr>
                <p:cNvPr id="243" name="Google Shape;243;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4" name="Google Shape;244;p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45" name="Google Shape;245;p6"/>
              <p:cNvGrpSpPr/>
              <p:nvPr/>
            </p:nvGrpSpPr>
            <p:grpSpPr>
              <a:xfrm>
                <a:off x="120100" y="2157642"/>
                <a:ext cx="602275" cy="193500"/>
                <a:chOff x="120100" y="539500"/>
                <a:chExt cx="602275" cy="193500"/>
              </a:xfrm>
            </p:grpSpPr>
            <p:sp>
              <p:nvSpPr>
                <p:cNvPr id="246" name="Google Shape;246;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7" name="Google Shape;247;p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48" name="Google Shape;248;p6"/>
              <p:cNvGrpSpPr/>
              <p:nvPr/>
            </p:nvGrpSpPr>
            <p:grpSpPr>
              <a:xfrm>
                <a:off x="120100" y="2475000"/>
                <a:ext cx="602275" cy="193500"/>
                <a:chOff x="120100" y="539500"/>
                <a:chExt cx="602275" cy="193500"/>
              </a:xfrm>
            </p:grpSpPr>
            <p:sp>
              <p:nvSpPr>
                <p:cNvPr id="249" name="Google Shape;249;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0" name="Google Shape;250;p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51" name="Google Shape;251;p6"/>
              <p:cNvGrpSpPr/>
              <p:nvPr/>
            </p:nvGrpSpPr>
            <p:grpSpPr>
              <a:xfrm>
                <a:off x="120100" y="2792358"/>
                <a:ext cx="602275" cy="193500"/>
                <a:chOff x="120100" y="539500"/>
                <a:chExt cx="602275" cy="193500"/>
              </a:xfrm>
            </p:grpSpPr>
            <p:sp>
              <p:nvSpPr>
                <p:cNvPr id="252" name="Google Shape;252;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3" name="Google Shape;253;p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54" name="Google Shape;254;p6"/>
              <p:cNvGrpSpPr/>
              <p:nvPr/>
            </p:nvGrpSpPr>
            <p:grpSpPr>
              <a:xfrm>
                <a:off x="120100" y="3109716"/>
                <a:ext cx="602275" cy="193500"/>
                <a:chOff x="120100" y="539500"/>
                <a:chExt cx="602275" cy="193500"/>
              </a:xfrm>
            </p:grpSpPr>
            <p:sp>
              <p:nvSpPr>
                <p:cNvPr id="255" name="Google Shape;255;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6" name="Google Shape;256;p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57" name="Google Shape;257;p6"/>
              <p:cNvGrpSpPr/>
              <p:nvPr/>
            </p:nvGrpSpPr>
            <p:grpSpPr>
              <a:xfrm>
                <a:off x="120100" y="3427073"/>
                <a:ext cx="602275" cy="193500"/>
                <a:chOff x="120100" y="539500"/>
                <a:chExt cx="602275" cy="193500"/>
              </a:xfrm>
            </p:grpSpPr>
            <p:sp>
              <p:nvSpPr>
                <p:cNvPr id="258" name="Google Shape;258;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9" name="Google Shape;259;p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60" name="Google Shape;260;p6"/>
              <p:cNvGrpSpPr/>
              <p:nvPr/>
            </p:nvGrpSpPr>
            <p:grpSpPr>
              <a:xfrm>
                <a:off x="120100" y="3744431"/>
                <a:ext cx="602275" cy="193500"/>
                <a:chOff x="120100" y="539500"/>
                <a:chExt cx="602275" cy="193500"/>
              </a:xfrm>
            </p:grpSpPr>
            <p:sp>
              <p:nvSpPr>
                <p:cNvPr id="261" name="Google Shape;261;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2" name="Google Shape;262;p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63" name="Google Shape;263;p6"/>
              <p:cNvGrpSpPr/>
              <p:nvPr/>
            </p:nvGrpSpPr>
            <p:grpSpPr>
              <a:xfrm>
                <a:off x="120100" y="4061789"/>
                <a:ext cx="602275" cy="193500"/>
                <a:chOff x="120100" y="539500"/>
                <a:chExt cx="602275" cy="193500"/>
              </a:xfrm>
            </p:grpSpPr>
            <p:sp>
              <p:nvSpPr>
                <p:cNvPr id="264" name="Google Shape;264;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5" name="Google Shape;265;p6"/>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66" name="Google Shape;266;p6"/>
              <p:cNvGrpSpPr/>
              <p:nvPr/>
            </p:nvGrpSpPr>
            <p:grpSpPr>
              <a:xfrm>
                <a:off x="120100" y="4379147"/>
                <a:ext cx="602275" cy="193500"/>
                <a:chOff x="120100" y="539500"/>
                <a:chExt cx="602275" cy="193500"/>
              </a:xfrm>
            </p:grpSpPr>
            <p:sp>
              <p:nvSpPr>
                <p:cNvPr id="267" name="Google Shape;267;p6"/>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8" name="Google Shape;268;p6"/>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269" name="Google Shape;269;p6"/>
          <p:cNvSpPr txBox="1">
            <a:spLocks noGrp="1"/>
          </p:cNvSpPr>
          <p:nvPr>
            <p:ph type="title"/>
          </p:nvPr>
        </p:nvSpPr>
        <p:spPr>
          <a:xfrm>
            <a:off x="973200" y="463800"/>
            <a:ext cx="7450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0"/>
        <p:cNvGrpSpPr/>
        <p:nvPr/>
      </p:nvGrpSpPr>
      <p:grpSpPr>
        <a:xfrm>
          <a:off x="0" y="0"/>
          <a:ext cx="0" cy="0"/>
          <a:chOff x="0" y="0"/>
          <a:chExt cx="0" cy="0"/>
        </a:xfrm>
      </p:grpSpPr>
      <p:grpSp>
        <p:nvGrpSpPr>
          <p:cNvPr id="271" name="Google Shape;271;p7"/>
          <p:cNvGrpSpPr/>
          <p:nvPr/>
        </p:nvGrpSpPr>
        <p:grpSpPr>
          <a:xfrm>
            <a:off x="117484" y="213750"/>
            <a:ext cx="8909032" cy="4716000"/>
            <a:chOff x="120100" y="213750"/>
            <a:chExt cx="8909032" cy="4716000"/>
          </a:xfrm>
        </p:grpSpPr>
        <p:sp>
          <p:nvSpPr>
            <p:cNvPr id="272" name="Google Shape;272;p7"/>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7"/>
            <p:cNvGrpSpPr/>
            <p:nvPr/>
          </p:nvGrpSpPr>
          <p:grpSpPr>
            <a:xfrm>
              <a:off x="8421632" y="1393750"/>
              <a:ext cx="607500" cy="2356000"/>
              <a:chOff x="8421632" y="1393750"/>
              <a:chExt cx="607500" cy="2356000"/>
            </a:xfrm>
          </p:grpSpPr>
          <p:sp>
            <p:nvSpPr>
              <p:cNvPr id="275" name="Google Shape;275;p7"/>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7"/>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7"/>
            <p:cNvGrpSpPr/>
            <p:nvPr/>
          </p:nvGrpSpPr>
          <p:grpSpPr>
            <a:xfrm>
              <a:off x="120100" y="570853"/>
              <a:ext cx="602275" cy="4001793"/>
              <a:chOff x="120100" y="570853"/>
              <a:chExt cx="602275" cy="4001793"/>
            </a:xfrm>
          </p:grpSpPr>
          <p:grpSp>
            <p:nvGrpSpPr>
              <p:cNvPr id="281" name="Google Shape;281;p7"/>
              <p:cNvGrpSpPr/>
              <p:nvPr/>
            </p:nvGrpSpPr>
            <p:grpSpPr>
              <a:xfrm>
                <a:off x="120100" y="570853"/>
                <a:ext cx="602275" cy="193500"/>
                <a:chOff x="120100" y="539500"/>
                <a:chExt cx="602275" cy="193500"/>
              </a:xfrm>
            </p:grpSpPr>
            <p:sp>
              <p:nvSpPr>
                <p:cNvPr id="282" name="Google Shape;282;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3" name="Google Shape;283;p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84" name="Google Shape;284;p7"/>
              <p:cNvGrpSpPr/>
              <p:nvPr/>
            </p:nvGrpSpPr>
            <p:grpSpPr>
              <a:xfrm>
                <a:off x="120100" y="888211"/>
                <a:ext cx="602275" cy="193500"/>
                <a:chOff x="120100" y="539500"/>
                <a:chExt cx="602275" cy="193500"/>
              </a:xfrm>
            </p:grpSpPr>
            <p:sp>
              <p:nvSpPr>
                <p:cNvPr id="285" name="Google Shape;285;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6" name="Google Shape;286;p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87" name="Google Shape;287;p7"/>
              <p:cNvGrpSpPr/>
              <p:nvPr/>
            </p:nvGrpSpPr>
            <p:grpSpPr>
              <a:xfrm>
                <a:off x="120100" y="1205569"/>
                <a:ext cx="602275" cy="193500"/>
                <a:chOff x="120100" y="539500"/>
                <a:chExt cx="602275" cy="193500"/>
              </a:xfrm>
            </p:grpSpPr>
            <p:sp>
              <p:nvSpPr>
                <p:cNvPr id="288" name="Google Shape;288;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9" name="Google Shape;289;p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90" name="Google Shape;290;p7"/>
              <p:cNvGrpSpPr/>
              <p:nvPr/>
            </p:nvGrpSpPr>
            <p:grpSpPr>
              <a:xfrm>
                <a:off x="120100" y="1522927"/>
                <a:ext cx="602275" cy="193500"/>
                <a:chOff x="120100" y="539500"/>
                <a:chExt cx="602275" cy="193500"/>
              </a:xfrm>
            </p:grpSpPr>
            <p:sp>
              <p:nvSpPr>
                <p:cNvPr id="291" name="Google Shape;291;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2" name="Google Shape;292;p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93" name="Google Shape;293;p7"/>
              <p:cNvGrpSpPr/>
              <p:nvPr/>
            </p:nvGrpSpPr>
            <p:grpSpPr>
              <a:xfrm>
                <a:off x="120100" y="1840284"/>
                <a:ext cx="602275" cy="193500"/>
                <a:chOff x="120100" y="539500"/>
                <a:chExt cx="602275" cy="193500"/>
              </a:xfrm>
            </p:grpSpPr>
            <p:sp>
              <p:nvSpPr>
                <p:cNvPr id="294" name="Google Shape;294;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5" name="Google Shape;295;p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296" name="Google Shape;296;p7"/>
              <p:cNvGrpSpPr/>
              <p:nvPr/>
            </p:nvGrpSpPr>
            <p:grpSpPr>
              <a:xfrm>
                <a:off x="120100" y="2157642"/>
                <a:ext cx="602275" cy="193500"/>
                <a:chOff x="120100" y="539500"/>
                <a:chExt cx="602275" cy="193500"/>
              </a:xfrm>
            </p:grpSpPr>
            <p:sp>
              <p:nvSpPr>
                <p:cNvPr id="297" name="Google Shape;297;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8" name="Google Shape;298;p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299" name="Google Shape;299;p7"/>
              <p:cNvGrpSpPr/>
              <p:nvPr/>
            </p:nvGrpSpPr>
            <p:grpSpPr>
              <a:xfrm>
                <a:off x="120100" y="2475000"/>
                <a:ext cx="602275" cy="193500"/>
                <a:chOff x="120100" y="539500"/>
                <a:chExt cx="602275" cy="193500"/>
              </a:xfrm>
            </p:grpSpPr>
            <p:sp>
              <p:nvSpPr>
                <p:cNvPr id="300" name="Google Shape;300;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1" name="Google Shape;301;p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02" name="Google Shape;302;p7"/>
              <p:cNvGrpSpPr/>
              <p:nvPr/>
            </p:nvGrpSpPr>
            <p:grpSpPr>
              <a:xfrm>
                <a:off x="120100" y="2792358"/>
                <a:ext cx="602275" cy="193500"/>
                <a:chOff x="120100" y="539500"/>
                <a:chExt cx="602275" cy="193500"/>
              </a:xfrm>
            </p:grpSpPr>
            <p:sp>
              <p:nvSpPr>
                <p:cNvPr id="303" name="Google Shape;303;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4" name="Google Shape;304;p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05" name="Google Shape;305;p7"/>
              <p:cNvGrpSpPr/>
              <p:nvPr/>
            </p:nvGrpSpPr>
            <p:grpSpPr>
              <a:xfrm>
                <a:off x="120100" y="3109716"/>
                <a:ext cx="602275" cy="193500"/>
                <a:chOff x="120100" y="539500"/>
                <a:chExt cx="602275" cy="193500"/>
              </a:xfrm>
            </p:grpSpPr>
            <p:sp>
              <p:nvSpPr>
                <p:cNvPr id="306" name="Google Shape;306;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7" name="Google Shape;307;p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08" name="Google Shape;308;p7"/>
              <p:cNvGrpSpPr/>
              <p:nvPr/>
            </p:nvGrpSpPr>
            <p:grpSpPr>
              <a:xfrm>
                <a:off x="120100" y="3427073"/>
                <a:ext cx="602275" cy="193500"/>
                <a:chOff x="120100" y="539500"/>
                <a:chExt cx="602275" cy="193500"/>
              </a:xfrm>
            </p:grpSpPr>
            <p:sp>
              <p:nvSpPr>
                <p:cNvPr id="309" name="Google Shape;309;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0" name="Google Shape;310;p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11" name="Google Shape;311;p7"/>
              <p:cNvGrpSpPr/>
              <p:nvPr/>
            </p:nvGrpSpPr>
            <p:grpSpPr>
              <a:xfrm>
                <a:off x="120100" y="3744431"/>
                <a:ext cx="602275" cy="193500"/>
                <a:chOff x="120100" y="539500"/>
                <a:chExt cx="602275" cy="193500"/>
              </a:xfrm>
            </p:grpSpPr>
            <p:sp>
              <p:nvSpPr>
                <p:cNvPr id="312" name="Google Shape;312;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3" name="Google Shape;313;p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14" name="Google Shape;314;p7"/>
              <p:cNvGrpSpPr/>
              <p:nvPr/>
            </p:nvGrpSpPr>
            <p:grpSpPr>
              <a:xfrm>
                <a:off x="120100" y="4061789"/>
                <a:ext cx="602275" cy="193500"/>
                <a:chOff x="120100" y="539500"/>
                <a:chExt cx="602275" cy="193500"/>
              </a:xfrm>
            </p:grpSpPr>
            <p:sp>
              <p:nvSpPr>
                <p:cNvPr id="315" name="Google Shape;315;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6" name="Google Shape;316;p7"/>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17" name="Google Shape;317;p7"/>
              <p:cNvGrpSpPr/>
              <p:nvPr/>
            </p:nvGrpSpPr>
            <p:grpSpPr>
              <a:xfrm>
                <a:off x="120100" y="4379147"/>
                <a:ext cx="602275" cy="193500"/>
                <a:chOff x="120100" y="539500"/>
                <a:chExt cx="602275" cy="193500"/>
              </a:xfrm>
            </p:grpSpPr>
            <p:sp>
              <p:nvSpPr>
                <p:cNvPr id="318" name="Google Shape;318;p7"/>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9" name="Google Shape;319;p7"/>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320" name="Google Shape;320;p7"/>
          <p:cNvSpPr txBox="1">
            <a:spLocks noGrp="1"/>
          </p:cNvSpPr>
          <p:nvPr>
            <p:ph type="subTitle" idx="1"/>
          </p:nvPr>
        </p:nvSpPr>
        <p:spPr>
          <a:xfrm>
            <a:off x="973679" y="2463522"/>
            <a:ext cx="3105300" cy="135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21" name="Google Shape;321;p7"/>
          <p:cNvSpPr txBox="1">
            <a:spLocks noGrp="1"/>
          </p:cNvSpPr>
          <p:nvPr>
            <p:ph type="title"/>
          </p:nvPr>
        </p:nvSpPr>
        <p:spPr>
          <a:xfrm>
            <a:off x="973679" y="1292119"/>
            <a:ext cx="3105300" cy="116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2"/>
        <p:cNvGrpSpPr/>
        <p:nvPr/>
      </p:nvGrpSpPr>
      <p:grpSpPr>
        <a:xfrm>
          <a:off x="0" y="0"/>
          <a:ext cx="0" cy="0"/>
          <a:chOff x="0" y="0"/>
          <a:chExt cx="0" cy="0"/>
        </a:xfrm>
      </p:grpSpPr>
      <p:grpSp>
        <p:nvGrpSpPr>
          <p:cNvPr id="323" name="Google Shape;323;p8"/>
          <p:cNvGrpSpPr/>
          <p:nvPr/>
        </p:nvGrpSpPr>
        <p:grpSpPr>
          <a:xfrm>
            <a:off x="117484" y="213750"/>
            <a:ext cx="8909032" cy="4716000"/>
            <a:chOff x="120100" y="213750"/>
            <a:chExt cx="8909032" cy="4716000"/>
          </a:xfrm>
        </p:grpSpPr>
        <p:sp>
          <p:nvSpPr>
            <p:cNvPr id="324" name="Google Shape;324;p8"/>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8"/>
            <p:cNvGrpSpPr/>
            <p:nvPr/>
          </p:nvGrpSpPr>
          <p:grpSpPr>
            <a:xfrm>
              <a:off x="8421632" y="1393750"/>
              <a:ext cx="607500" cy="2356000"/>
              <a:chOff x="8421632" y="1393750"/>
              <a:chExt cx="607500" cy="2356000"/>
            </a:xfrm>
          </p:grpSpPr>
          <p:sp>
            <p:nvSpPr>
              <p:cNvPr id="327" name="Google Shape;327;p8"/>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8"/>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8"/>
            <p:cNvGrpSpPr/>
            <p:nvPr/>
          </p:nvGrpSpPr>
          <p:grpSpPr>
            <a:xfrm>
              <a:off x="120100" y="570853"/>
              <a:ext cx="602275" cy="4001793"/>
              <a:chOff x="120100" y="570853"/>
              <a:chExt cx="602275" cy="4001793"/>
            </a:xfrm>
          </p:grpSpPr>
          <p:grpSp>
            <p:nvGrpSpPr>
              <p:cNvPr id="333" name="Google Shape;333;p8"/>
              <p:cNvGrpSpPr/>
              <p:nvPr/>
            </p:nvGrpSpPr>
            <p:grpSpPr>
              <a:xfrm>
                <a:off x="120100" y="570853"/>
                <a:ext cx="602275" cy="193500"/>
                <a:chOff x="120100" y="539500"/>
                <a:chExt cx="602275" cy="193500"/>
              </a:xfrm>
            </p:grpSpPr>
            <p:sp>
              <p:nvSpPr>
                <p:cNvPr id="334" name="Google Shape;334;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5" name="Google Shape;335;p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36" name="Google Shape;336;p8"/>
              <p:cNvGrpSpPr/>
              <p:nvPr/>
            </p:nvGrpSpPr>
            <p:grpSpPr>
              <a:xfrm>
                <a:off x="120100" y="888211"/>
                <a:ext cx="602275" cy="193500"/>
                <a:chOff x="120100" y="539500"/>
                <a:chExt cx="602275" cy="193500"/>
              </a:xfrm>
            </p:grpSpPr>
            <p:sp>
              <p:nvSpPr>
                <p:cNvPr id="337" name="Google Shape;337;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8" name="Google Shape;338;p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39" name="Google Shape;339;p8"/>
              <p:cNvGrpSpPr/>
              <p:nvPr/>
            </p:nvGrpSpPr>
            <p:grpSpPr>
              <a:xfrm>
                <a:off x="120100" y="1205569"/>
                <a:ext cx="602275" cy="193500"/>
                <a:chOff x="120100" y="539500"/>
                <a:chExt cx="602275" cy="193500"/>
              </a:xfrm>
            </p:grpSpPr>
            <p:sp>
              <p:nvSpPr>
                <p:cNvPr id="340" name="Google Shape;340;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1" name="Google Shape;341;p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42" name="Google Shape;342;p8"/>
              <p:cNvGrpSpPr/>
              <p:nvPr/>
            </p:nvGrpSpPr>
            <p:grpSpPr>
              <a:xfrm>
                <a:off x="120100" y="1522927"/>
                <a:ext cx="602275" cy="193500"/>
                <a:chOff x="120100" y="539500"/>
                <a:chExt cx="602275" cy="193500"/>
              </a:xfrm>
            </p:grpSpPr>
            <p:sp>
              <p:nvSpPr>
                <p:cNvPr id="343" name="Google Shape;343;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4" name="Google Shape;344;p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45" name="Google Shape;345;p8"/>
              <p:cNvGrpSpPr/>
              <p:nvPr/>
            </p:nvGrpSpPr>
            <p:grpSpPr>
              <a:xfrm>
                <a:off x="120100" y="1840284"/>
                <a:ext cx="602275" cy="193500"/>
                <a:chOff x="120100" y="539500"/>
                <a:chExt cx="602275" cy="193500"/>
              </a:xfrm>
            </p:grpSpPr>
            <p:sp>
              <p:nvSpPr>
                <p:cNvPr id="346" name="Google Shape;346;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7" name="Google Shape;347;p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48" name="Google Shape;348;p8"/>
              <p:cNvGrpSpPr/>
              <p:nvPr/>
            </p:nvGrpSpPr>
            <p:grpSpPr>
              <a:xfrm>
                <a:off x="120100" y="2157642"/>
                <a:ext cx="602275" cy="193500"/>
                <a:chOff x="120100" y="539500"/>
                <a:chExt cx="602275" cy="193500"/>
              </a:xfrm>
            </p:grpSpPr>
            <p:sp>
              <p:nvSpPr>
                <p:cNvPr id="349" name="Google Shape;349;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0" name="Google Shape;350;p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51" name="Google Shape;351;p8"/>
              <p:cNvGrpSpPr/>
              <p:nvPr/>
            </p:nvGrpSpPr>
            <p:grpSpPr>
              <a:xfrm>
                <a:off x="120100" y="2475000"/>
                <a:ext cx="602275" cy="193500"/>
                <a:chOff x="120100" y="539500"/>
                <a:chExt cx="602275" cy="193500"/>
              </a:xfrm>
            </p:grpSpPr>
            <p:sp>
              <p:nvSpPr>
                <p:cNvPr id="352" name="Google Shape;352;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3" name="Google Shape;353;p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54" name="Google Shape;354;p8"/>
              <p:cNvGrpSpPr/>
              <p:nvPr/>
            </p:nvGrpSpPr>
            <p:grpSpPr>
              <a:xfrm>
                <a:off x="120100" y="2792358"/>
                <a:ext cx="602275" cy="193500"/>
                <a:chOff x="120100" y="539500"/>
                <a:chExt cx="602275" cy="193500"/>
              </a:xfrm>
            </p:grpSpPr>
            <p:sp>
              <p:nvSpPr>
                <p:cNvPr id="355" name="Google Shape;355;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6" name="Google Shape;356;p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57" name="Google Shape;357;p8"/>
              <p:cNvGrpSpPr/>
              <p:nvPr/>
            </p:nvGrpSpPr>
            <p:grpSpPr>
              <a:xfrm>
                <a:off x="120100" y="3109716"/>
                <a:ext cx="602275" cy="193500"/>
                <a:chOff x="120100" y="539500"/>
                <a:chExt cx="602275" cy="193500"/>
              </a:xfrm>
            </p:grpSpPr>
            <p:sp>
              <p:nvSpPr>
                <p:cNvPr id="358" name="Google Shape;358;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9" name="Google Shape;359;p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60" name="Google Shape;360;p8"/>
              <p:cNvGrpSpPr/>
              <p:nvPr/>
            </p:nvGrpSpPr>
            <p:grpSpPr>
              <a:xfrm>
                <a:off x="120100" y="3427073"/>
                <a:ext cx="602275" cy="193500"/>
                <a:chOff x="120100" y="539500"/>
                <a:chExt cx="602275" cy="193500"/>
              </a:xfrm>
            </p:grpSpPr>
            <p:sp>
              <p:nvSpPr>
                <p:cNvPr id="361" name="Google Shape;361;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2" name="Google Shape;362;p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63" name="Google Shape;363;p8"/>
              <p:cNvGrpSpPr/>
              <p:nvPr/>
            </p:nvGrpSpPr>
            <p:grpSpPr>
              <a:xfrm>
                <a:off x="120100" y="3744431"/>
                <a:ext cx="602275" cy="193500"/>
                <a:chOff x="120100" y="539500"/>
                <a:chExt cx="602275" cy="193500"/>
              </a:xfrm>
            </p:grpSpPr>
            <p:sp>
              <p:nvSpPr>
                <p:cNvPr id="364" name="Google Shape;364;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5" name="Google Shape;365;p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66" name="Google Shape;366;p8"/>
              <p:cNvGrpSpPr/>
              <p:nvPr/>
            </p:nvGrpSpPr>
            <p:grpSpPr>
              <a:xfrm>
                <a:off x="120100" y="4061789"/>
                <a:ext cx="602275" cy="193500"/>
                <a:chOff x="120100" y="539500"/>
                <a:chExt cx="602275" cy="193500"/>
              </a:xfrm>
            </p:grpSpPr>
            <p:sp>
              <p:nvSpPr>
                <p:cNvPr id="367" name="Google Shape;367;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8" name="Google Shape;368;p8"/>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69" name="Google Shape;369;p8"/>
              <p:cNvGrpSpPr/>
              <p:nvPr/>
            </p:nvGrpSpPr>
            <p:grpSpPr>
              <a:xfrm>
                <a:off x="120100" y="4379147"/>
                <a:ext cx="602275" cy="193500"/>
                <a:chOff x="120100" y="539500"/>
                <a:chExt cx="602275" cy="193500"/>
              </a:xfrm>
            </p:grpSpPr>
            <p:sp>
              <p:nvSpPr>
                <p:cNvPr id="370" name="Google Shape;370;p8"/>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1" name="Google Shape;371;p8"/>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372" name="Google Shape;372;p8"/>
          <p:cNvSpPr txBox="1">
            <a:spLocks noGrp="1"/>
          </p:cNvSpPr>
          <p:nvPr>
            <p:ph type="title"/>
          </p:nvPr>
        </p:nvSpPr>
        <p:spPr>
          <a:xfrm>
            <a:off x="1698600" y="1423450"/>
            <a:ext cx="6000000" cy="22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7000"/>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3"/>
        <p:cNvGrpSpPr/>
        <p:nvPr/>
      </p:nvGrpSpPr>
      <p:grpSpPr>
        <a:xfrm>
          <a:off x="0" y="0"/>
          <a:ext cx="0" cy="0"/>
          <a:chOff x="0" y="0"/>
          <a:chExt cx="0" cy="0"/>
        </a:xfrm>
      </p:grpSpPr>
      <p:grpSp>
        <p:nvGrpSpPr>
          <p:cNvPr id="374" name="Google Shape;374;p9"/>
          <p:cNvGrpSpPr/>
          <p:nvPr/>
        </p:nvGrpSpPr>
        <p:grpSpPr>
          <a:xfrm>
            <a:off x="117484" y="213750"/>
            <a:ext cx="8909032" cy="4716000"/>
            <a:chOff x="120100" y="213750"/>
            <a:chExt cx="8909032" cy="4716000"/>
          </a:xfrm>
        </p:grpSpPr>
        <p:sp>
          <p:nvSpPr>
            <p:cNvPr id="375" name="Google Shape;375;p9"/>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9"/>
            <p:cNvGrpSpPr/>
            <p:nvPr/>
          </p:nvGrpSpPr>
          <p:grpSpPr>
            <a:xfrm>
              <a:off x="8421632" y="1393750"/>
              <a:ext cx="607500" cy="2356000"/>
              <a:chOff x="8421632" y="1393750"/>
              <a:chExt cx="607500" cy="2356000"/>
            </a:xfrm>
          </p:grpSpPr>
          <p:sp>
            <p:nvSpPr>
              <p:cNvPr id="378" name="Google Shape;378;p9"/>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 name="Google Shape;382;p9"/>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 name="Google Shape;383;p9"/>
            <p:cNvGrpSpPr/>
            <p:nvPr/>
          </p:nvGrpSpPr>
          <p:grpSpPr>
            <a:xfrm>
              <a:off x="120100" y="570853"/>
              <a:ext cx="602275" cy="4001793"/>
              <a:chOff x="120100" y="570853"/>
              <a:chExt cx="602275" cy="4001793"/>
            </a:xfrm>
          </p:grpSpPr>
          <p:grpSp>
            <p:nvGrpSpPr>
              <p:cNvPr id="384" name="Google Shape;384;p9"/>
              <p:cNvGrpSpPr/>
              <p:nvPr/>
            </p:nvGrpSpPr>
            <p:grpSpPr>
              <a:xfrm>
                <a:off x="120100" y="570853"/>
                <a:ext cx="602275" cy="193500"/>
                <a:chOff x="120100" y="539500"/>
                <a:chExt cx="602275" cy="193500"/>
              </a:xfrm>
            </p:grpSpPr>
            <p:sp>
              <p:nvSpPr>
                <p:cNvPr id="385" name="Google Shape;385;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6" name="Google Shape;386;p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87" name="Google Shape;387;p9"/>
              <p:cNvGrpSpPr/>
              <p:nvPr/>
            </p:nvGrpSpPr>
            <p:grpSpPr>
              <a:xfrm>
                <a:off x="120100" y="888211"/>
                <a:ext cx="602275" cy="193500"/>
                <a:chOff x="120100" y="539500"/>
                <a:chExt cx="602275" cy="193500"/>
              </a:xfrm>
            </p:grpSpPr>
            <p:sp>
              <p:nvSpPr>
                <p:cNvPr id="388" name="Google Shape;388;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9" name="Google Shape;389;p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90" name="Google Shape;390;p9"/>
              <p:cNvGrpSpPr/>
              <p:nvPr/>
            </p:nvGrpSpPr>
            <p:grpSpPr>
              <a:xfrm>
                <a:off x="120100" y="1205569"/>
                <a:ext cx="602275" cy="193500"/>
                <a:chOff x="120100" y="539500"/>
                <a:chExt cx="602275" cy="193500"/>
              </a:xfrm>
            </p:grpSpPr>
            <p:sp>
              <p:nvSpPr>
                <p:cNvPr id="391" name="Google Shape;391;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2" name="Google Shape;392;p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93" name="Google Shape;393;p9"/>
              <p:cNvGrpSpPr/>
              <p:nvPr/>
            </p:nvGrpSpPr>
            <p:grpSpPr>
              <a:xfrm>
                <a:off x="120100" y="1522927"/>
                <a:ext cx="602275" cy="193500"/>
                <a:chOff x="120100" y="539500"/>
                <a:chExt cx="602275" cy="193500"/>
              </a:xfrm>
            </p:grpSpPr>
            <p:sp>
              <p:nvSpPr>
                <p:cNvPr id="394" name="Google Shape;394;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5" name="Google Shape;395;p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396" name="Google Shape;396;p9"/>
              <p:cNvGrpSpPr/>
              <p:nvPr/>
            </p:nvGrpSpPr>
            <p:grpSpPr>
              <a:xfrm>
                <a:off x="120100" y="1840284"/>
                <a:ext cx="602275" cy="193500"/>
                <a:chOff x="120100" y="539500"/>
                <a:chExt cx="602275" cy="193500"/>
              </a:xfrm>
            </p:grpSpPr>
            <p:sp>
              <p:nvSpPr>
                <p:cNvPr id="397" name="Google Shape;397;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8" name="Google Shape;398;p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399" name="Google Shape;399;p9"/>
              <p:cNvGrpSpPr/>
              <p:nvPr/>
            </p:nvGrpSpPr>
            <p:grpSpPr>
              <a:xfrm>
                <a:off x="120100" y="2157642"/>
                <a:ext cx="602275" cy="193500"/>
                <a:chOff x="120100" y="539500"/>
                <a:chExt cx="602275" cy="193500"/>
              </a:xfrm>
            </p:grpSpPr>
            <p:sp>
              <p:nvSpPr>
                <p:cNvPr id="400" name="Google Shape;400;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1" name="Google Shape;401;p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402" name="Google Shape;402;p9"/>
              <p:cNvGrpSpPr/>
              <p:nvPr/>
            </p:nvGrpSpPr>
            <p:grpSpPr>
              <a:xfrm>
                <a:off x="120100" y="2475000"/>
                <a:ext cx="602275" cy="193500"/>
                <a:chOff x="120100" y="539500"/>
                <a:chExt cx="602275" cy="193500"/>
              </a:xfrm>
            </p:grpSpPr>
            <p:sp>
              <p:nvSpPr>
                <p:cNvPr id="403" name="Google Shape;403;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4" name="Google Shape;404;p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405" name="Google Shape;405;p9"/>
              <p:cNvGrpSpPr/>
              <p:nvPr/>
            </p:nvGrpSpPr>
            <p:grpSpPr>
              <a:xfrm>
                <a:off x="120100" y="2792358"/>
                <a:ext cx="602275" cy="193500"/>
                <a:chOff x="120100" y="539500"/>
                <a:chExt cx="602275" cy="193500"/>
              </a:xfrm>
            </p:grpSpPr>
            <p:sp>
              <p:nvSpPr>
                <p:cNvPr id="406" name="Google Shape;406;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7" name="Google Shape;407;p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408" name="Google Shape;408;p9"/>
              <p:cNvGrpSpPr/>
              <p:nvPr/>
            </p:nvGrpSpPr>
            <p:grpSpPr>
              <a:xfrm>
                <a:off x="120100" y="3109716"/>
                <a:ext cx="602275" cy="193500"/>
                <a:chOff x="120100" y="539500"/>
                <a:chExt cx="602275" cy="193500"/>
              </a:xfrm>
            </p:grpSpPr>
            <p:sp>
              <p:nvSpPr>
                <p:cNvPr id="409" name="Google Shape;409;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0" name="Google Shape;410;p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411" name="Google Shape;411;p9"/>
              <p:cNvGrpSpPr/>
              <p:nvPr/>
            </p:nvGrpSpPr>
            <p:grpSpPr>
              <a:xfrm>
                <a:off x="120100" y="3427073"/>
                <a:ext cx="602275" cy="193500"/>
                <a:chOff x="120100" y="539500"/>
                <a:chExt cx="602275" cy="193500"/>
              </a:xfrm>
            </p:grpSpPr>
            <p:sp>
              <p:nvSpPr>
                <p:cNvPr id="412" name="Google Shape;412;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3" name="Google Shape;413;p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414" name="Google Shape;414;p9"/>
              <p:cNvGrpSpPr/>
              <p:nvPr/>
            </p:nvGrpSpPr>
            <p:grpSpPr>
              <a:xfrm>
                <a:off x="120100" y="3744431"/>
                <a:ext cx="602275" cy="193500"/>
                <a:chOff x="120100" y="539500"/>
                <a:chExt cx="602275" cy="193500"/>
              </a:xfrm>
            </p:grpSpPr>
            <p:sp>
              <p:nvSpPr>
                <p:cNvPr id="415" name="Google Shape;415;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6" name="Google Shape;416;p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417" name="Google Shape;417;p9"/>
              <p:cNvGrpSpPr/>
              <p:nvPr/>
            </p:nvGrpSpPr>
            <p:grpSpPr>
              <a:xfrm>
                <a:off x="120100" y="4061789"/>
                <a:ext cx="602275" cy="193500"/>
                <a:chOff x="120100" y="539500"/>
                <a:chExt cx="602275" cy="193500"/>
              </a:xfrm>
            </p:grpSpPr>
            <p:sp>
              <p:nvSpPr>
                <p:cNvPr id="418" name="Google Shape;418;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9" name="Google Shape;419;p9"/>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420" name="Google Shape;420;p9"/>
              <p:cNvGrpSpPr/>
              <p:nvPr/>
            </p:nvGrpSpPr>
            <p:grpSpPr>
              <a:xfrm>
                <a:off x="120100" y="4379147"/>
                <a:ext cx="602275" cy="193500"/>
                <a:chOff x="120100" y="539500"/>
                <a:chExt cx="602275" cy="193500"/>
              </a:xfrm>
            </p:grpSpPr>
            <p:sp>
              <p:nvSpPr>
                <p:cNvPr id="421" name="Google Shape;421;p9"/>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 name="Google Shape;422;p9"/>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423" name="Google Shape;423;p9"/>
          <p:cNvSpPr txBox="1">
            <a:spLocks noGrp="1"/>
          </p:cNvSpPr>
          <p:nvPr>
            <p:ph type="subTitle" idx="1"/>
          </p:nvPr>
        </p:nvSpPr>
        <p:spPr>
          <a:xfrm>
            <a:off x="2153439" y="2332100"/>
            <a:ext cx="5081700" cy="11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700"/>
            </a:lvl1pPr>
            <a:lvl2pPr lvl="1" algn="ctr" rtl="0">
              <a:spcBef>
                <a:spcPts val="0"/>
              </a:spcBef>
              <a:spcAft>
                <a:spcPts val="0"/>
              </a:spcAft>
              <a:buNone/>
              <a:defRPr sz="1700"/>
            </a:lvl2pPr>
            <a:lvl3pPr lvl="2" algn="ctr" rtl="0">
              <a:spcBef>
                <a:spcPts val="0"/>
              </a:spcBef>
              <a:spcAft>
                <a:spcPts val="0"/>
              </a:spcAft>
              <a:buNone/>
              <a:defRPr sz="1700"/>
            </a:lvl3pPr>
            <a:lvl4pPr lvl="3" algn="ctr" rtl="0">
              <a:spcBef>
                <a:spcPts val="0"/>
              </a:spcBef>
              <a:spcAft>
                <a:spcPts val="0"/>
              </a:spcAft>
              <a:buNone/>
              <a:defRPr sz="1700"/>
            </a:lvl4pPr>
            <a:lvl5pPr lvl="4" algn="ctr" rtl="0">
              <a:spcBef>
                <a:spcPts val="0"/>
              </a:spcBef>
              <a:spcAft>
                <a:spcPts val="0"/>
              </a:spcAft>
              <a:buNone/>
              <a:defRPr sz="1700"/>
            </a:lvl5pPr>
            <a:lvl6pPr lvl="5" algn="ctr" rtl="0">
              <a:spcBef>
                <a:spcPts val="0"/>
              </a:spcBef>
              <a:spcAft>
                <a:spcPts val="0"/>
              </a:spcAft>
              <a:buNone/>
              <a:defRPr sz="1700"/>
            </a:lvl6pPr>
            <a:lvl7pPr lvl="6" algn="ctr" rtl="0">
              <a:spcBef>
                <a:spcPts val="0"/>
              </a:spcBef>
              <a:spcAft>
                <a:spcPts val="0"/>
              </a:spcAft>
              <a:buNone/>
              <a:defRPr sz="1700"/>
            </a:lvl7pPr>
            <a:lvl8pPr lvl="7" algn="ctr" rtl="0">
              <a:spcBef>
                <a:spcPts val="0"/>
              </a:spcBef>
              <a:spcAft>
                <a:spcPts val="0"/>
              </a:spcAft>
              <a:buNone/>
              <a:defRPr sz="1700"/>
            </a:lvl8pPr>
            <a:lvl9pPr lvl="8" algn="ctr" rtl="0">
              <a:spcBef>
                <a:spcPts val="0"/>
              </a:spcBef>
              <a:spcAft>
                <a:spcPts val="0"/>
              </a:spcAft>
              <a:buNone/>
              <a:defRPr sz="1700"/>
            </a:lvl9pPr>
          </a:lstStyle>
          <a:p>
            <a:endParaRPr/>
          </a:p>
        </p:txBody>
      </p:sp>
      <p:sp>
        <p:nvSpPr>
          <p:cNvPr id="424" name="Google Shape;424;p9"/>
          <p:cNvSpPr txBox="1">
            <a:spLocks noGrp="1"/>
          </p:cNvSpPr>
          <p:nvPr>
            <p:ph type="title"/>
          </p:nvPr>
        </p:nvSpPr>
        <p:spPr>
          <a:xfrm>
            <a:off x="2153439" y="1660150"/>
            <a:ext cx="5081700" cy="62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44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7"/>
        <p:cNvGrpSpPr/>
        <p:nvPr/>
      </p:nvGrpSpPr>
      <p:grpSpPr>
        <a:xfrm>
          <a:off x="0" y="0"/>
          <a:ext cx="0" cy="0"/>
          <a:chOff x="0" y="0"/>
          <a:chExt cx="0" cy="0"/>
        </a:xfrm>
      </p:grpSpPr>
      <p:grpSp>
        <p:nvGrpSpPr>
          <p:cNvPr id="478" name="Google Shape;478;p11"/>
          <p:cNvGrpSpPr/>
          <p:nvPr/>
        </p:nvGrpSpPr>
        <p:grpSpPr>
          <a:xfrm>
            <a:off x="117484" y="213750"/>
            <a:ext cx="8909032" cy="4716000"/>
            <a:chOff x="120100" y="213750"/>
            <a:chExt cx="8909032" cy="4716000"/>
          </a:xfrm>
        </p:grpSpPr>
        <p:sp>
          <p:nvSpPr>
            <p:cNvPr id="479" name="Google Shape;479;p11"/>
            <p:cNvSpPr/>
            <p:nvPr/>
          </p:nvSpPr>
          <p:spPr>
            <a:xfrm>
              <a:off x="237300" y="234600"/>
              <a:ext cx="8669400" cy="4674300"/>
            </a:xfrm>
            <a:prstGeom prst="roundRect">
              <a:avLst>
                <a:gd name="adj" fmla="val 3062"/>
              </a:avLst>
            </a:prstGeom>
            <a:solidFill>
              <a:schemeClr val="dk1"/>
            </a:solidFill>
            <a:ln>
              <a:noFill/>
            </a:ln>
            <a:effectLst>
              <a:outerShdw blurRad="257175"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8184550" y="213750"/>
              <a:ext cx="251400" cy="471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11"/>
            <p:cNvGrpSpPr/>
            <p:nvPr/>
          </p:nvGrpSpPr>
          <p:grpSpPr>
            <a:xfrm>
              <a:off x="8421632" y="1393750"/>
              <a:ext cx="607500" cy="2356000"/>
              <a:chOff x="8421632" y="1393750"/>
              <a:chExt cx="607500" cy="2356000"/>
            </a:xfrm>
          </p:grpSpPr>
          <p:sp>
            <p:nvSpPr>
              <p:cNvPr id="482" name="Google Shape;482;p11"/>
              <p:cNvSpPr/>
              <p:nvPr/>
            </p:nvSpPr>
            <p:spPr>
              <a:xfrm>
                <a:off x="8421632" y="3049250"/>
                <a:ext cx="607500" cy="700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8421632" y="2497417"/>
                <a:ext cx="607500" cy="7005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8421632" y="1945583"/>
                <a:ext cx="607500" cy="70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8421632" y="1393750"/>
                <a:ext cx="607500" cy="700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11"/>
            <p:cNvSpPr/>
            <p:nvPr/>
          </p:nvSpPr>
          <p:spPr>
            <a:xfrm>
              <a:off x="389700" y="396000"/>
              <a:ext cx="8364600" cy="4351500"/>
            </a:xfrm>
            <a:prstGeom prst="roundRect">
              <a:avLst>
                <a:gd name="adj" fmla="val 30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 name="Google Shape;487;p11"/>
            <p:cNvGrpSpPr/>
            <p:nvPr/>
          </p:nvGrpSpPr>
          <p:grpSpPr>
            <a:xfrm>
              <a:off x="120100" y="570853"/>
              <a:ext cx="602275" cy="4001793"/>
              <a:chOff x="120100" y="570853"/>
              <a:chExt cx="602275" cy="4001793"/>
            </a:xfrm>
          </p:grpSpPr>
          <p:grpSp>
            <p:nvGrpSpPr>
              <p:cNvPr id="488" name="Google Shape;488;p11"/>
              <p:cNvGrpSpPr/>
              <p:nvPr/>
            </p:nvGrpSpPr>
            <p:grpSpPr>
              <a:xfrm>
                <a:off x="120100" y="570853"/>
                <a:ext cx="602275" cy="193500"/>
                <a:chOff x="120100" y="539500"/>
                <a:chExt cx="602275" cy="193500"/>
              </a:xfrm>
            </p:grpSpPr>
            <p:sp>
              <p:nvSpPr>
                <p:cNvPr id="489" name="Google Shape;489;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0" name="Google Shape;490;p11"/>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491" name="Google Shape;491;p11"/>
              <p:cNvGrpSpPr/>
              <p:nvPr/>
            </p:nvGrpSpPr>
            <p:grpSpPr>
              <a:xfrm>
                <a:off x="120100" y="888211"/>
                <a:ext cx="602275" cy="193500"/>
                <a:chOff x="120100" y="539500"/>
                <a:chExt cx="602275" cy="193500"/>
              </a:xfrm>
            </p:grpSpPr>
            <p:sp>
              <p:nvSpPr>
                <p:cNvPr id="492" name="Google Shape;492;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3" name="Google Shape;493;p11"/>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494" name="Google Shape;494;p11"/>
              <p:cNvGrpSpPr/>
              <p:nvPr/>
            </p:nvGrpSpPr>
            <p:grpSpPr>
              <a:xfrm>
                <a:off x="120100" y="1205569"/>
                <a:ext cx="602275" cy="193500"/>
                <a:chOff x="120100" y="539500"/>
                <a:chExt cx="602275" cy="193500"/>
              </a:xfrm>
            </p:grpSpPr>
            <p:sp>
              <p:nvSpPr>
                <p:cNvPr id="495" name="Google Shape;495;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6" name="Google Shape;496;p11"/>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497" name="Google Shape;497;p11"/>
              <p:cNvGrpSpPr/>
              <p:nvPr/>
            </p:nvGrpSpPr>
            <p:grpSpPr>
              <a:xfrm>
                <a:off x="120100" y="1522927"/>
                <a:ext cx="602275" cy="193500"/>
                <a:chOff x="120100" y="539500"/>
                <a:chExt cx="602275" cy="193500"/>
              </a:xfrm>
            </p:grpSpPr>
            <p:sp>
              <p:nvSpPr>
                <p:cNvPr id="498" name="Google Shape;498;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9" name="Google Shape;499;p11"/>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00" name="Google Shape;500;p11"/>
              <p:cNvGrpSpPr/>
              <p:nvPr/>
            </p:nvGrpSpPr>
            <p:grpSpPr>
              <a:xfrm>
                <a:off x="120100" y="1840284"/>
                <a:ext cx="602275" cy="193500"/>
                <a:chOff x="120100" y="539500"/>
                <a:chExt cx="602275" cy="193500"/>
              </a:xfrm>
            </p:grpSpPr>
            <p:sp>
              <p:nvSpPr>
                <p:cNvPr id="501" name="Google Shape;501;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2" name="Google Shape;502;p11"/>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503" name="Google Shape;503;p11"/>
              <p:cNvGrpSpPr/>
              <p:nvPr/>
            </p:nvGrpSpPr>
            <p:grpSpPr>
              <a:xfrm>
                <a:off x="120100" y="2157642"/>
                <a:ext cx="602275" cy="193500"/>
                <a:chOff x="120100" y="539500"/>
                <a:chExt cx="602275" cy="193500"/>
              </a:xfrm>
            </p:grpSpPr>
            <p:sp>
              <p:nvSpPr>
                <p:cNvPr id="504" name="Google Shape;504;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5" name="Google Shape;505;p11"/>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06" name="Google Shape;506;p11"/>
              <p:cNvGrpSpPr/>
              <p:nvPr/>
            </p:nvGrpSpPr>
            <p:grpSpPr>
              <a:xfrm>
                <a:off x="120100" y="2475000"/>
                <a:ext cx="602275" cy="193500"/>
                <a:chOff x="120100" y="539500"/>
                <a:chExt cx="602275" cy="193500"/>
              </a:xfrm>
            </p:grpSpPr>
            <p:sp>
              <p:nvSpPr>
                <p:cNvPr id="507" name="Google Shape;507;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 name="Google Shape;508;p11"/>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509" name="Google Shape;509;p11"/>
              <p:cNvGrpSpPr/>
              <p:nvPr/>
            </p:nvGrpSpPr>
            <p:grpSpPr>
              <a:xfrm>
                <a:off x="120100" y="2792358"/>
                <a:ext cx="602275" cy="193500"/>
                <a:chOff x="120100" y="539500"/>
                <a:chExt cx="602275" cy="193500"/>
              </a:xfrm>
            </p:grpSpPr>
            <p:sp>
              <p:nvSpPr>
                <p:cNvPr id="510" name="Google Shape;510;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1" name="Google Shape;511;p11"/>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12" name="Google Shape;512;p11"/>
              <p:cNvGrpSpPr/>
              <p:nvPr/>
            </p:nvGrpSpPr>
            <p:grpSpPr>
              <a:xfrm>
                <a:off x="120100" y="3109716"/>
                <a:ext cx="602275" cy="193500"/>
                <a:chOff x="120100" y="539500"/>
                <a:chExt cx="602275" cy="193500"/>
              </a:xfrm>
            </p:grpSpPr>
            <p:sp>
              <p:nvSpPr>
                <p:cNvPr id="513" name="Google Shape;513;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4" name="Google Shape;514;p11"/>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515" name="Google Shape;515;p11"/>
              <p:cNvGrpSpPr/>
              <p:nvPr/>
            </p:nvGrpSpPr>
            <p:grpSpPr>
              <a:xfrm>
                <a:off x="120100" y="3427073"/>
                <a:ext cx="602275" cy="193500"/>
                <a:chOff x="120100" y="539500"/>
                <a:chExt cx="602275" cy="193500"/>
              </a:xfrm>
            </p:grpSpPr>
            <p:sp>
              <p:nvSpPr>
                <p:cNvPr id="516" name="Google Shape;516;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7" name="Google Shape;517;p11"/>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18" name="Google Shape;518;p11"/>
              <p:cNvGrpSpPr/>
              <p:nvPr/>
            </p:nvGrpSpPr>
            <p:grpSpPr>
              <a:xfrm>
                <a:off x="120100" y="3744431"/>
                <a:ext cx="602275" cy="193500"/>
                <a:chOff x="120100" y="539500"/>
                <a:chExt cx="602275" cy="193500"/>
              </a:xfrm>
            </p:grpSpPr>
            <p:sp>
              <p:nvSpPr>
                <p:cNvPr id="519" name="Google Shape;519;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0" name="Google Shape;520;p11"/>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nvGrpSpPr>
              <p:cNvPr id="521" name="Google Shape;521;p11"/>
              <p:cNvGrpSpPr/>
              <p:nvPr/>
            </p:nvGrpSpPr>
            <p:grpSpPr>
              <a:xfrm>
                <a:off x="120100" y="4061789"/>
                <a:ext cx="602275" cy="193500"/>
                <a:chOff x="120100" y="539500"/>
                <a:chExt cx="602275" cy="193500"/>
              </a:xfrm>
            </p:grpSpPr>
            <p:sp>
              <p:nvSpPr>
                <p:cNvPr id="522" name="Google Shape;522;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3" name="Google Shape;523;p11"/>
                <p:cNvCxnSpPr/>
                <p:nvPr/>
              </p:nvCxnSpPr>
              <p:spPr>
                <a:xfrm>
                  <a:off x="120100" y="636250"/>
                  <a:ext cx="489900" cy="0"/>
                </a:xfrm>
                <a:prstGeom prst="straightConnector1">
                  <a:avLst/>
                </a:prstGeom>
                <a:noFill/>
                <a:ln w="76200" cap="rnd" cmpd="sng">
                  <a:solidFill>
                    <a:schemeClr val="lt2"/>
                  </a:solidFill>
                  <a:prstDash val="solid"/>
                  <a:round/>
                  <a:headEnd type="none" w="med" len="med"/>
                  <a:tailEnd type="none" w="med" len="med"/>
                </a:ln>
              </p:spPr>
            </p:cxnSp>
          </p:grpSp>
          <p:grpSp>
            <p:nvGrpSpPr>
              <p:cNvPr id="524" name="Google Shape;524;p11"/>
              <p:cNvGrpSpPr/>
              <p:nvPr/>
            </p:nvGrpSpPr>
            <p:grpSpPr>
              <a:xfrm>
                <a:off x="120100" y="4379147"/>
                <a:ext cx="602275" cy="193500"/>
                <a:chOff x="120100" y="539500"/>
                <a:chExt cx="602275" cy="193500"/>
              </a:xfrm>
            </p:grpSpPr>
            <p:sp>
              <p:nvSpPr>
                <p:cNvPr id="525" name="Google Shape;525;p11"/>
                <p:cNvSpPr/>
                <p:nvPr/>
              </p:nvSpPr>
              <p:spPr>
                <a:xfrm>
                  <a:off x="528875" y="539500"/>
                  <a:ext cx="193500" cy="19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6" name="Google Shape;526;p11"/>
                <p:cNvCxnSpPr/>
                <p:nvPr/>
              </p:nvCxnSpPr>
              <p:spPr>
                <a:xfrm>
                  <a:off x="120100" y="636250"/>
                  <a:ext cx="489900" cy="0"/>
                </a:xfrm>
                <a:prstGeom prst="straightConnector1">
                  <a:avLst/>
                </a:prstGeom>
                <a:noFill/>
                <a:ln w="76200" cap="rnd" cmpd="sng">
                  <a:solidFill>
                    <a:schemeClr val="dk2"/>
                  </a:solidFill>
                  <a:prstDash val="solid"/>
                  <a:round/>
                  <a:headEnd type="none" w="med" len="med"/>
                  <a:tailEnd type="none" w="med" len="med"/>
                </a:ln>
              </p:spPr>
            </p:cxnSp>
          </p:grpSp>
        </p:grpSp>
      </p:grpSp>
      <p:sp>
        <p:nvSpPr>
          <p:cNvPr id="527" name="Google Shape;527;p11"/>
          <p:cNvSpPr txBox="1">
            <a:spLocks noGrp="1"/>
          </p:cNvSpPr>
          <p:nvPr>
            <p:ph type="title" hasCustomPrompt="1"/>
          </p:nvPr>
        </p:nvSpPr>
        <p:spPr>
          <a:xfrm>
            <a:off x="1590339" y="1524182"/>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528" name="Google Shape;528;p11"/>
          <p:cNvSpPr txBox="1">
            <a:spLocks noGrp="1"/>
          </p:cNvSpPr>
          <p:nvPr>
            <p:ph type="subTitle" idx="1"/>
          </p:nvPr>
        </p:nvSpPr>
        <p:spPr>
          <a:xfrm flipH="1">
            <a:off x="2518800" y="2839021"/>
            <a:ext cx="4106400" cy="5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700"/>
            </a:lvl1pPr>
            <a:lvl2pPr lvl="1" algn="ctr" rtl="0">
              <a:lnSpc>
                <a:spcPct val="100000"/>
              </a:lnSpc>
              <a:spcBef>
                <a:spcPts val="0"/>
              </a:spcBef>
              <a:spcAft>
                <a:spcPts val="0"/>
              </a:spcAft>
              <a:buNone/>
              <a:defRPr sz="1700"/>
            </a:lvl2pPr>
            <a:lvl3pPr lvl="2" algn="ctr" rtl="0">
              <a:lnSpc>
                <a:spcPct val="100000"/>
              </a:lnSpc>
              <a:spcBef>
                <a:spcPts val="0"/>
              </a:spcBef>
              <a:spcAft>
                <a:spcPts val="0"/>
              </a:spcAft>
              <a:buNone/>
              <a:defRPr sz="1700"/>
            </a:lvl3pPr>
            <a:lvl4pPr lvl="3" algn="ctr" rtl="0">
              <a:lnSpc>
                <a:spcPct val="100000"/>
              </a:lnSpc>
              <a:spcBef>
                <a:spcPts val="0"/>
              </a:spcBef>
              <a:spcAft>
                <a:spcPts val="0"/>
              </a:spcAft>
              <a:buNone/>
              <a:defRPr sz="1700"/>
            </a:lvl4pPr>
            <a:lvl5pPr lvl="4" algn="ctr" rtl="0">
              <a:lnSpc>
                <a:spcPct val="100000"/>
              </a:lnSpc>
              <a:spcBef>
                <a:spcPts val="0"/>
              </a:spcBef>
              <a:spcAft>
                <a:spcPts val="0"/>
              </a:spcAft>
              <a:buNone/>
              <a:defRPr sz="1700"/>
            </a:lvl5pPr>
            <a:lvl6pPr lvl="5" algn="ctr" rtl="0">
              <a:lnSpc>
                <a:spcPct val="100000"/>
              </a:lnSpc>
              <a:spcBef>
                <a:spcPts val="0"/>
              </a:spcBef>
              <a:spcAft>
                <a:spcPts val="0"/>
              </a:spcAft>
              <a:buNone/>
              <a:defRPr sz="1700"/>
            </a:lvl6pPr>
            <a:lvl7pPr lvl="6" algn="ctr" rtl="0">
              <a:lnSpc>
                <a:spcPct val="100000"/>
              </a:lnSpc>
              <a:spcBef>
                <a:spcPts val="0"/>
              </a:spcBef>
              <a:spcAft>
                <a:spcPts val="0"/>
              </a:spcAft>
              <a:buNone/>
              <a:defRPr sz="1700"/>
            </a:lvl7pPr>
            <a:lvl8pPr lvl="7" algn="ctr" rtl="0">
              <a:lnSpc>
                <a:spcPct val="100000"/>
              </a:lnSpc>
              <a:spcBef>
                <a:spcPts val="0"/>
              </a:spcBef>
              <a:spcAft>
                <a:spcPts val="0"/>
              </a:spcAft>
              <a:buNone/>
              <a:defRPr sz="1700"/>
            </a:lvl8pPr>
            <a:lvl9pPr lvl="8" algn="ctr" rtl="0">
              <a:lnSpc>
                <a:spcPct val="100000"/>
              </a:lnSpc>
              <a:spcBef>
                <a:spcPts val="0"/>
              </a:spcBef>
              <a:spcAft>
                <a:spcPts val="0"/>
              </a:spcAft>
              <a:buNone/>
              <a:defRPr sz="17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3200" y="463800"/>
            <a:ext cx="7450800" cy="59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800"/>
              <a:buFont typeface="Grandstander ExtraBold"/>
              <a:buNone/>
              <a:defRPr sz="3800">
                <a:solidFill>
                  <a:schemeClr val="dk1"/>
                </a:solidFill>
                <a:latin typeface="Grandstander ExtraBold"/>
                <a:ea typeface="Grandstander ExtraBold"/>
                <a:cs typeface="Grandstander ExtraBold"/>
                <a:sym typeface="Grandstander ExtraBold"/>
              </a:defRPr>
            </a:lvl1pPr>
            <a:lvl2pPr lvl="1" algn="ctr" rtl="0">
              <a:spcBef>
                <a:spcPts val="0"/>
              </a:spcBef>
              <a:spcAft>
                <a:spcPts val="0"/>
              </a:spcAft>
              <a:buClr>
                <a:schemeClr val="dk1"/>
              </a:buClr>
              <a:buSzPts val="3600"/>
              <a:buFont typeface="Commissioner"/>
              <a:buNone/>
              <a:defRPr sz="3600" b="1">
                <a:solidFill>
                  <a:schemeClr val="dk1"/>
                </a:solidFill>
                <a:highlight>
                  <a:schemeClr val="lt2"/>
                </a:highlight>
                <a:latin typeface="Commissioner"/>
                <a:ea typeface="Commissioner"/>
                <a:cs typeface="Commissioner"/>
                <a:sym typeface="Commissioner"/>
              </a:defRPr>
            </a:lvl2pPr>
            <a:lvl3pPr lvl="2" algn="ctr" rtl="0">
              <a:spcBef>
                <a:spcPts val="0"/>
              </a:spcBef>
              <a:spcAft>
                <a:spcPts val="0"/>
              </a:spcAft>
              <a:buClr>
                <a:schemeClr val="dk1"/>
              </a:buClr>
              <a:buSzPts val="3600"/>
              <a:buFont typeface="Commissioner"/>
              <a:buNone/>
              <a:defRPr sz="3600" b="1">
                <a:solidFill>
                  <a:schemeClr val="dk1"/>
                </a:solidFill>
                <a:highlight>
                  <a:schemeClr val="lt2"/>
                </a:highlight>
                <a:latin typeface="Commissioner"/>
                <a:ea typeface="Commissioner"/>
                <a:cs typeface="Commissioner"/>
                <a:sym typeface="Commissioner"/>
              </a:defRPr>
            </a:lvl3pPr>
            <a:lvl4pPr lvl="3" algn="ctr" rtl="0">
              <a:spcBef>
                <a:spcPts val="0"/>
              </a:spcBef>
              <a:spcAft>
                <a:spcPts val="0"/>
              </a:spcAft>
              <a:buClr>
                <a:schemeClr val="dk1"/>
              </a:buClr>
              <a:buSzPts val="3600"/>
              <a:buFont typeface="Commissioner"/>
              <a:buNone/>
              <a:defRPr sz="3600" b="1">
                <a:solidFill>
                  <a:schemeClr val="dk1"/>
                </a:solidFill>
                <a:highlight>
                  <a:schemeClr val="lt2"/>
                </a:highlight>
                <a:latin typeface="Commissioner"/>
                <a:ea typeface="Commissioner"/>
                <a:cs typeface="Commissioner"/>
                <a:sym typeface="Commissioner"/>
              </a:defRPr>
            </a:lvl4pPr>
            <a:lvl5pPr lvl="4" algn="ctr" rtl="0">
              <a:spcBef>
                <a:spcPts val="0"/>
              </a:spcBef>
              <a:spcAft>
                <a:spcPts val="0"/>
              </a:spcAft>
              <a:buClr>
                <a:schemeClr val="dk1"/>
              </a:buClr>
              <a:buSzPts val="3600"/>
              <a:buFont typeface="Commissioner"/>
              <a:buNone/>
              <a:defRPr sz="3600" b="1">
                <a:solidFill>
                  <a:schemeClr val="dk1"/>
                </a:solidFill>
                <a:highlight>
                  <a:schemeClr val="lt2"/>
                </a:highlight>
                <a:latin typeface="Commissioner"/>
                <a:ea typeface="Commissioner"/>
                <a:cs typeface="Commissioner"/>
                <a:sym typeface="Commissioner"/>
              </a:defRPr>
            </a:lvl5pPr>
            <a:lvl6pPr lvl="5" algn="ctr" rtl="0">
              <a:spcBef>
                <a:spcPts val="0"/>
              </a:spcBef>
              <a:spcAft>
                <a:spcPts val="0"/>
              </a:spcAft>
              <a:buClr>
                <a:schemeClr val="dk1"/>
              </a:buClr>
              <a:buSzPts val="3600"/>
              <a:buFont typeface="Commissioner"/>
              <a:buNone/>
              <a:defRPr sz="3600" b="1">
                <a:solidFill>
                  <a:schemeClr val="dk1"/>
                </a:solidFill>
                <a:highlight>
                  <a:schemeClr val="lt2"/>
                </a:highlight>
                <a:latin typeface="Commissioner"/>
                <a:ea typeface="Commissioner"/>
                <a:cs typeface="Commissioner"/>
                <a:sym typeface="Commissioner"/>
              </a:defRPr>
            </a:lvl6pPr>
            <a:lvl7pPr lvl="6" algn="ctr" rtl="0">
              <a:spcBef>
                <a:spcPts val="0"/>
              </a:spcBef>
              <a:spcAft>
                <a:spcPts val="0"/>
              </a:spcAft>
              <a:buClr>
                <a:schemeClr val="dk1"/>
              </a:buClr>
              <a:buSzPts val="3600"/>
              <a:buFont typeface="Commissioner"/>
              <a:buNone/>
              <a:defRPr sz="3600" b="1">
                <a:solidFill>
                  <a:schemeClr val="dk1"/>
                </a:solidFill>
                <a:highlight>
                  <a:schemeClr val="lt2"/>
                </a:highlight>
                <a:latin typeface="Commissioner"/>
                <a:ea typeface="Commissioner"/>
                <a:cs typeface="Commissioner"/>
                <a:sym typeface="Commissioner"/>
              </a:defRPr>
            </a:lvl7pPr>
            <a:lvl8pPr lvl="7" algn="ctr" rtl="0">
              <a:spcBef>
                <a:spcPts val="0"/>
              </a:spcBef>
              <a:spcAft>
                <a:spcPts val="0"/>
              </a:spcAft>
              <a:buClr>
                <a:schemeClr val="dk1"/>
              </a:buClr>
              <a:buSzPts val="3600"/>
              <a:buFont typeface="Commissioner"/>
              <a:buNone/>
              <a:defRPr sz="3600" b="1">
                <a:solidFill>
                  <a:schemeClr val="dk1"/>
                </a:solidFill>
                <a:highlight>
                  <a:schemeClr val="lt2"/>
                </a:highlight>
                <a:latin typeface="Commissioner"/>
                <a:ea typeface="Commissioner"/>
                <a:cs typeface="Commissioner"/>
                <a:sym typeface="Commissioner"/>
              </a:defRPr>
            </a:lvl8pPr>
            <a:lvl9pPr lvl="8" algn="ctr" rtl="0">
              <a:spcBef>
                <a:spcPts val="0"/>
              </a:spcBef>
              <a:spcAft>
                <a:spcPts val="0"/>
              </a:spcAft>
              <a:buClr>
                <a:schemeClr val="dk1"/>
              </a:buClr>
              <a:buSzPts val="3600"/>
              <a:buFont typeface="Commissioner"/>
              <a:buNone/>
              <a:defRPr sz="3600" b="1">
                <a:solidFill>
                  <a:schemeClr val="dk1"/>
                </a:solidFill>
                <a:highlight>
                  <a:schemeClr val="lt2"/>
                </a:highlight>
                <a:latin typeface="Commissioner"/>
                <a:ea typeface="Commissioner"/>
                <a:cs typeface="Commissioner"/>
                <a:sym typeface="Commissioner"/>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ctr" anchorCtr="0">
            <a:noAutofit/>
          </a:bodyPr>
          <a:lstStyle>
            <a:lvl1pPr marL="457200" lvl="0" indent="-323850">
              <a:lnSpc>
                <a:spcPct val="100000"/>
              </a:lnSpc>
              <a:spcBef>
                <a:spcPts val="0"/>
              </a:spcBef>
              <a:spcAft>
                <a:spcPts val="0"/>
              </a:spcAft>
              <a:buClr>
                <a:schemeClr val="dk1"/>
              </a:buClr>
              <a:buSzPts val="1500"/>
              <a:buFont typeface="Commissioner"/>
              <a:buChar char="●"/>
              <a:defRPr sz="1500">
                <a:solidFill>
                  <a:schemeClr val="dk1"/>
                </a:solidFill>
                <a:latin typeface="Commissioner"/>
                <a:ea typeface="Commissioner"/>
                <a:cs typeface="Commissioner"/>
                <a:sym typeface="Commissioner"/>
              </a:defRPr>
            </a:lvl1pPr>
            <a:lvl2pPr marL="914400" lvl="1" indent="-323850">
              <a:lnSpc>
                <a:spcPct val="100000"/>
              </a:lnSpc>
              <a:spcBef>
                <a:spcPts val="0"/>
              </a:spcBef>
              <a:spcAft>
                <a:spcPts val="0"/>
              </a:spcAft>
              <a:buClr>
                <a:schemeClr val="dk1"/>
              </a:buClr>
              <a:buSzPts val="1500"/>
              <a:buFont typeface="Commissioner"/>
              <a:buChar char="○"/>
              <a:defRPr sz="1500">
                <a:solidFill>
                  <a:schemeClr val="dk1"/>
                </a:solidFill>
                <a:latin typeface="Commissioner"/>
                <a:ea typeface="Commissioner"/>
                <a:cs typeface="Commissioner"/>
                <a:sym typeface="Commissioner"/>
              </a:defRPr>
            </a:lvl2pPr>
            <a:lvl3pPr marL="1371600" lvl="2" indent="-323850">
              <a:lnSpc>
                <a:spcPct val="100000"/>
              </a:lnSpc>
              <a:spcBef>
                <a:spcPts val="0"/>
              </a:spcBef>
              <a:spcAft>
                <a:spcPts val="0"/>
              </a:spcAft>
              <a:buClr>
                <a:schemeClr val="dk1"/>
              </a:buClr>
              <a:buSzPts val="1500"/>
              <a:buFont typeface="Commissioner"/>
              <a:buChar char="■"/>
              <a:defRPr sz="1500">
                <a:solidFill>
                  <a:schemeClr val="dk1"/>
                </a:solidFill>
                <a:latin typeface="Commissioner"/>
                <a:ea typeface="Commissioner"/>
                <a:cs typeface="Commissioner"/>
                <a:sym typeface="Commissioner"/>
              </a:defRPr>
            </a:lvl3pPr>
            <a:lvl4pPr marL="1828800" lvl="3" indent="-323850">
              <a:lnSpc>
                <a:spcPct val="100000"/>
              </a:lnSpc>
              <a:spcBef>
                <a:spcPts val="0"/>
              </a:spcBef>
              <a:spcAft>
                <a:spcPts val="0"/>
              </a:spcAft>
              <a:buClr>
                <a:schemeClr val="dk1"/>
              </a:buClr>
              <a:buSzPts val="1500"/>
              <a:buFont typeface="Commissioner"/>
              <a:buChar char="●"/>
              <a:defRPr sz="1500">
                <a:solidFill>
                  <a:schemeClr val="dk1"/>
                </a:solidFill>
                <a:latin typeface="Commissioner"/>
                <a:ea typeface="Commissioner"/>
                <a:cs typeface="Commissioner"/>
                <a:sym typeface="Commissioner"/>
              </a:defRPr>
            </a:lvl4pPr>
            <a:lvl5pPr marL="2286000" lvl="4" indent="-323850">
              <a:lnSpc>
                <a:spcPct val="100000"/>
              </a:lnSpc>
              <a:spcBef>
                <a:spcPts val="0"/>
              </a:spcBef>
              <a:spcAft>
                <a:spcPts val="0"/>
              </a:spcAft>
              <a:buClr>
                <a:schemeClr val="dk1"/>
              </a:buClr>
              <a:buSzPts val="1500"/>
              <a:buFont typeface="Commissioner"/>
              <a:buChar char="○"/>
              <a:defRPr sz="1500">
                <a:solidFill>
                  <a:schemeClr val="dk1"/>
                </a:solidFill>
                <a:latin typeface="Commissioner"/>
                <a:ea typeface="Commissioner"/>
                <a:cs typeface="Commissioner"/>
                <a:sym typeface="Commissioner"/>
              </a:defRPr>
            </a:lvl5pPr>
            <a:lvl6pPr marL="2743200" lvl="5" indent="-323850">
              <a:lnSpc>
                <a:spcPct val="100000"/>
              </a:lnSpc>
              <a:spcBef>
                <a:spcPts val="0"/>
              </a:spcBef>
              <a:spcAft>
                <a:spcPts val="0"/>
              </a:spcAft>
              <a:buClr>
                <a:schemeClr val="dk1"/>
              </a:buClr>
              <a:buSzPts val="1500"/>
              <a:buFont typeface="Commissioner"/>
              <a:buChar char="■"/>
              <a:defRPr sz="1500">
                <a:solidFill>
                  <a:schemeClr val="dk1"/>
                </a:solidFill>
                <a:latin typeface="Commissioner"/>
                <a:ea typeface="Commissioner"/>
                <a:cs typeface="Commissioner"/>
                <a:sym typeface="Commissioner"/>
              </a:defRPr>
            </a:lvl6pPr>
            <a:lvl7pPr marL="3200400" lvl="6" indent="-323850">
              <a:lnSpc>
                <a:spcPct val="100000"/>
              </a:lnSpc>
              <a:spcBef>
                <a:spcPts val="0"/>
              </a:spcBef>
              <a:spcAft>
                <a:spcPts val="0"/>
              </a:spcAft>
              <a:buClr>
                <a:schemeClr val="dk1"/>
              </a:buClr>
              <a:buSzPts val="1500"/>
              <a:buFont typeface="Commissioner"/>
              <a:buChar char="●"/>
              <a:defRPr sz="1500">
                <a:solidFill>
                  <a:schemeClr val="dk1"/>
                </a:solidFill>
                <a:latin typeface="Commissioner"/>
                <a:ea typeface="Commissioner"/>
                <a:cs typeface="Commissioner"/>
                <a:sym typeface="Commissioner"/>
              </a:defRPr>
            </a:lvl7pPr>
            <a:lvl8pPr marL="3657600" lvl="7" indent="-323850">
              <a:lnSpc>
                <a:spcPct val="100000"/>
              </a:lnSpc>
              <a:spcBef>
                <a:spcPts val="0"/>
              </a:spcBef>
              <a:spcAft>
                <a:spcPts val="0"/>
              </a:spcAft>
              <a:buClr>
                <a:schemeClr val="dk1"/>
              </a:buClr>
              <a:buSzPts val="1500"/>
              <a:buFont typeface="Commissioner"/>
              <a:buChar char="○"/>
              <a:defRPr sz="1500">
                <a:solidFill>
                  <a:schemeClr val="dk1"/>
                </a:solidFill>
                <a:latin typeface="Commissioner"/>
                <a:ea typeface="Commissioner"/>
                <a:cs typeface="Commissioner"/>
                <a:sym typeface="Commissioner"/>
              </a:defRPr>
            </a:lvl8pPr>
            <a:lvl9pPr marL="4114800" lvl="8" indent="-323850">
              <a:lnSpc>
                <a:spcPct val="100000"/>
              </a:lnSpc>
              <a:spcBef>
                <a:spcPts val="0"/>
              </a:spcBef>
              <a:spcAft>
                <a:spcPts val="0"/>
              </a:spcAft>
              <a:buClr>
                <a:schemeClr val="dk1"/>
              </a:buClr>
              <a:buSzPts val="1500"/>
              <a:buFont typeface="Commissioner"/>
              <a:buChar char="■"/>
              <a:defRPr sz="1500">
                <a:solidFill>
                  <a:schemeClr val="dk1"/>
                </a:solidFill>
                <a:latin typeface="Commissioner"/>
                <a:ea typeface="Commissioner"/>
                <a:cs typeface="Commissioner"/>
                <a:sym typeface="Commission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3" r:id="rId12"/>
    <p:sldLayoutId id="2147483664" r:id="rId13"/>
    <p:sldLayoutId id="2147483665" r:id="rId14"/>
    <p:sldLayoutId id="2147483666" r:id="rId15"/>
    <p:sldLayoutId id="2147483669" r:id="rId16"/>
    <p:sldLayoutId id="2147483671" r:id="rId17"/>
    <p:sldLayoutId id="214748367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33" Type="http://schemas.openxmlformats.org/officeDocument/2006/relationships/image" Target="../media/image760.sv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1" Type="http://schemas.openxmlformats.org/officeDocument/2006/relationships/image" Target="../media/image112.sv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1" Type="http://schemas.openxmlformats.org/officeDocument/2006/relationships/image" Target="../media/image112.sv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3" Type="http://schemas.openxmlformats.org/officeDocument/2006/relationships/image" Target="../media/image1060.svg"/><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24" Type="http://schemas.openxmlformats.org/officeDocument/2006/relationships/image" Target="../media/image19.png"/><Relationship Id="rId23" Type="http://schemas.openxmlformats.org/officeDocument/2006/relationships/image" Target="../media/image2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20.png"/><Relationship Id="rId17" Type="http://schemas.openxmlformats.org/officeDocument/2006/relationships/image" Target="../media/image271.svg"/><Relationship Id="rId2" Type="http://schemas.openxmlformats.org/officeDocument/2006/relationships/notesSlide" Target="../notesSlides/notesSlide16.xml"/><Relationship Id="rId1" Type="http://schemas.openxmlformats.org/officeDocument/2006/relationships/slideLayout" Target="../slideLayouts/slideLayout13.xml"/><Relationship Id="rId58" Type="http://schemas.openxmlformats.org/officeDocument/2006/relationships/image" Target="../media/image209.svg"/></Relationships>
</file>

<file path=ppt/slides/_rels/slide17.xml.rels><?xml version="1.0" encoding="UTF-8" standalone="yes"?>
<Relationships xmlns="http://schemas.openxmlformats.org/package/2006/relationships"><Relationship Id="rId51" Type="http://schemas.openxmlformats.org/officeDocument/2006/relationships/image" Target="../media/image94.svg"/><Relationship Id="rId3" Type="http://schemas.openxmlformats.org/officeDocument/2006/relationships/image" Target="../media/image22.jpg"/><Relationship Id="rId2" Type="http://schemas.openxmlformats.org/officeDocument/2006/relationships/notesSlide" Target="../notesSlides/notesSlide17.xml"/><Relationship Id="rId41" Type="http://schemas.openxmlformats.org/officeDocument/2006/relationships/image" Target="../media/image134.svg"/><Relationship Id="rId1" Type="http://schemas.openxmlformats.org/officeDocument/2006/relationships/slideLayout" Target="../slideLayouts/slideLayout13.xml"/><Relationship Id="rId5" Type="http://schemas.openxmlformats.org/officeDocument/2006/relationships/image" Target="../media/image24.png"/><Relationship Id="rId52" Type="http://schemas.openxmlformats.org/officeDocument/2006/relationships/image" Target="../media/image25.pn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300.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2.png"/><Relationship Id="rId31" Type="http://schemas.openxmlformats.org/officeDocument/2006/relationships/image" Target="../media/image30.sv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12"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9.xml"/><Relationship Id="rId11" Type="http://schemas.openxmlformats.org/officeDocument/2006/relationships/image" Target="../media/image520.svg"/><Relationship Id="rId10" Type="http://schemas.openxmlformats.org/officeDocument/2006/relationships/image" Target="../media/image31.png"/><Relationship Id="rId9" Type="http://schemas.openxmlformats.org/officeDocument/2006/relationships/image" Target="../media/image143.svg"/></Relationships>
</file>

<file path=ppt/slides/_rels/slide21.xml.rels><?xml version="1.0" encoding="UTF-8" standalone="yes"?>
<Relationships xmlns="http://schemas.openxmlformats.org/package/2006/relationships"><Relationship Id="rId26" Type="http://schemas.openxmlformats.org/officeDocument/2006/relationships/image" Target="../media/image280.svg"/><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xml"/><Relationship Id="rId27" Type="http://schemas.openxmlformats.org/officeDocument/2006/relationships/image" Target="../media/image34.png"/><Relationship Id="rId48" Type="http://schemas.openxmlformats.org/officeDocument/2006/relationships/image" Target="../media/image203.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9" Type="http://schemas.openxmlformats.org/officeDocument/2006/relationships/image" Target="../media/image38.svg"/><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5.xml"/><Relationship Id="rId40" Type="http://schemas.openxmlformats.org/officeDocument/2006/relationships/image" Target="../media/image40.png"/><Relationship Id="rId43" Type="http://schemas.openxmlformats.org/officeDocument/2006/relationships/image" Target="../media/image136.sv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45.png"/><Relationship Id="rId45" Type="http://schemas.openxmlformats.org/officeDocument/2006/relationships/image" Target="../media/image44.svg"/><Relationship Id="rId5" Type="http://schemas.openxmlformats.org/officeDocument/2006/relationships/image" Target="../media/image440.sv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svg"/><Relationship Id="rId5" Type="http://schemas.openxmlformats.org/officeDocument/2006/relationships/image" Target="../media/image48.png"/><Relationship Id="rId23" Type="http://schemas.openxmlformats.org/officeDocument/2006/relationships/image" Target="../media/image251.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NULL"/><Relationship Id="rId4" Type="http://schemas.microsoft.com/office/2007/relationships/hdphoto" Target="../media/hdphoto1.wdp"/><Relationship Id="rId14" Type="http://schemas.openxmlformats.org/officeDocument/2006/relationships/image" Target="../media/image67.sv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5.xml"/><Relationship Id="rId58" Type="http://schemas.openxmlformats.org/officeDocument/2006/relationships/image" Target="../media/image209.sv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8.xml"/><Relationship Id="rId10" Type="http://schemas.openxmlformats.org/officeDocument/2006/relationships/image" Target="../media/image57.png"/><Relationship Id="rId9" Type="http://schemas.openxmlformats.org/officeDocument/2006/relationships/image" Target="../media/image144.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42" Type="http://schemas.openxmlformats.org/officeDocument/2006/relationships/image" Target="../media/image188.sv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278.svg"/></Relationships>
</file>

<file path=ppt/slides/_rels/slide37.xml.rels><?xml version="1.0" encoding="UTF-8" standalone="yes"?>
<Relationships xmlns="http://schemas.openxmlformats.org/package/2006/relationships"><Relationship Id="rId7"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278.sv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33" Type="http://schemas.openxmlformats.org/officeDocument/2006/relationships/image" Target="../media/image760.sv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4.png"/><Relationship Id="rId12" Type="http://schemas.openxmlformats.org/officeDocument/2006/relationships/image" Target="../media/image50.svg"/><Relationship Id="rId2" Type="http://schemas.openxmlformats.org/officeDocument/2006/relationships/notesSlide" Target="../notesSlides/notesSlide5.xml"/><Relationship Id="rId1" Type="http://schemas.openxmlformats.org/officeDocument/2006/relationships/slideLayout" Target="../slideLayouts/slideLayout11.xml"/><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1"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142.sv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grpSp>
        <p:nvGrpSpPr>
          <p:cNvPr id="1317" name="Google Shape;1317;p30"/>
          <p:cNvGrpSpPr/>
          <p:nvPr/>
        </p:nvGrpSpPr>
        <p:grpSpPr>
          <a:xfrm>
            <a:off x="926572" y="879231"/>
            <a:ext cx="7138066" cy="3318644"/>
            <a:chOff x="1005594" y="1041275"/>
            <a:chExt cx="6829800" cy="3060950"/>
          </a:xfrm>
        </p:grpSpPr>
        <p:sp>
          <p:nvSpPr>
            <p:cNvPr id="1318" name="Google Shape;1318;p30"/>
            <p:cNvSpPr/>
            <p:nvPr/>
          </p:nvSpPr>
          <p:spPr>
            <a:xfrm>
              <a:off x="1005594" y="1156397"/>
              <a:ext cx="6829800" cy="2829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0"/>
            <p:cNvSpPr/>
            <p:nvPr/>
          </p:nvSpPr>
          <p:spPr>
            <a:xfrm>
              <a:off x="2242278" y="1041275"/>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2242278" y="3876025"/>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30"/>
          <p:cNvSpPr txBox="1">
            <a:spLocks noGrp="1"/>
          </p:cNvSpPr>
          <p:nvPr>
            <p:ph type="ctrTitle"/>
          </p:nvPr>
        </p:nvSpPr>
        <p:spPr>
          <a:xfrm>
            <a:off x="348300" y="1436653"/>
            <a:ext cx="8294610" cy="2202600"/>
          </a:xfrm>
          <a:prstGeom prst="rect">
            <a:avLst/>
          </a:prstGeom>
        </p:spPr>
        <p:txBody>
          <a:bodyPr spcFirstLastPara="1" wrap="square" lIns="91425" tIns="91425" rIns="91425" bIns="91425" anchor="ctr" anchorCtr="0">
            <a:noAutofit/>
          </a:bodyPr>
          <a:lstStyle/>
          <a:p>
            <a:pPr lvl="0">
              <a:lnSpc>
                <a:spcPct val="120000"/>
              </a:lnSpc>
            </a:pPr>
            <a:r>
              <a:rPr lang="en-US" sz="3600" b="1" dirty="0">
                <a:latin typeface="+mj-lt"/>
              </a:rPr>
              <a:t>CHÀO MỪNG CÁC EM ĐẾN VỚI BUỔI HỌC NGÀY HÔM NAY</a:t>
            </a:r>
          </a:p>
        </p:txBody>
      </p:sp>
      <p:sp>
        <p:nvSpPr>
          <p:cNvPr id="1345" name="Google Shape;1345;p30"/>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0"/>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30"/>
          <p:cNvGrpSpPr/>
          <p:nvPr/>
        </p:nvGrpSpPr>
        <p:grpSpPr>
          <a:xfrm rot="599979">
            <a:off x="991640" y="1009169"/>
            <a:ext cx="789630" cy="818543"/>
            <a:chOff x="5374175" y="4084700"/>
            <a:chExt cx="1032375" cy="1375400"/>
          </a:xfrm>
        </p:grpSpPr>
        <p:sp>
          <p:nvSpPr>
            <p:cNvPr id="1350" name="Google Shape;1350;p30"/>
            <p:cNvSpPr/>
            <p:nvPr/>
          </p:nvSpPr>
          <p:spPr>
            <a:xfrm>
              <a:off x="5474525" y="4227500"/>
              <a:ext cx="816450" cy="916275"/>
            </a:xfrm>
            <a:custGeom>
              <a:avLst/>
              <a:gdLst/>
              <a:ahLst/>
              <a:cxnLst/>
              <a:rect l="l" t="t" r="r" b="b"/>
              <a:pathLst>
                <a:path w="32658" h="36651" extrusionOk="0">
                  <a:moveTo>
                    <a:pt x="17148" y="1"/>
                  </a:moveTo>
                  <a:cubicBezTo>
                    <a:pt x="14005" y="1"/>
                    <a:pt x="10870" y="881"/>
                    <a:pt x="8128" y="2630"/>
                  </a:cubicBezTo>
                  <a:cubicBezTo>
                    <a:pt x="2983" y="6059"/>
                    <a:pt x="1" y="11912"/>
                    <a:pt x="187" y="18063"/>
                  </a:cubicBezTo>
                  <a:cubicBezTo>
                    <a:pt x="336" y="21307"/>
                    <a:pt x="1268" y="24438"/>
                    <a:pt x="2946" y="27197"/>
                  </a:cubicBezTo>
                  <a:cubicBezTo>
                    <a:pt x="3766" y="28576"/>
                    <a:pt x="4735" y="29844"/>
                    <a:pt x="5891" y="30962"/>
                  </a:cubicBezTo>
                  <a:cubicBezTo>
                    <a:pt x="6935" y="32043"/>
                    <a:pt x="8202" y="32938"/>
                    <a:pt x="9097" y="34168"/>
                  </a:cubicBezTo>
                  <a:cubicBezTo>
                    <a:pt x="9544" y="34765"/>
                    <a:pt x="9880" y="35436"/>
                    <a:pt x="10029" y="36181"/>
                  </a:cubicBezTo>
                  <a:cubicBezTo>
                    <a:pt x="10079" y="36314"/>
                    <a:pt x="10202" y="36380"/>
                    <a:pt x="10327" y="36380"/>
                  </a:cubicBezTo>
                  <a:cubicBezTo>
                    <a:pt x="10483" y="36380"/>
                    <a:pt x="10642" y="36277"/>
                    <a:pt x="10663" y="36070"/>
                  </a:cubicBezTo>
                  <a:lnTo>
                    <a:pt x="10626" y="36070"/>
                  </a:lnTo>
                  <a:cubicBezTo>
                    <a:pt x="10775" y="33125"/>
                    <a:pt x="7792" y="31186"/>
                    <a:pt x="6115" y="29136"/>
                  </a:cubicBezTo>
                  <a:cubicBezTo>
                    <a:pt x="4251" y="26787"/>
                    <a:pt x="2946" y="24028"/>
                    <a:pt x="2349" y="21120"/>
                  </a:cubicBezTo>
                  <a:cubicBezTo>
                    <a:pt x="1753" y="18213"/>
                    <a:pt x="1902" y="15193"/>
                    <a:pt x="2834" y="12397"/>
                  </a:cubicBezTo>
                  <a:cubicBezTo>
                    <a:pt x="3729" y="9787"/>
                    <a:pt x="5220" y="7476"/>
                    <a:pt x="7196" y="5575"/>
                  </a:cubicBezTo>
                  <a:cubicBezTo>
                    <a:pt x="9975" y="2820"/>
                    <a:pt x="13680" y="1368"/>
                    <a:pt x="17450" y="1368"/>
                  </a:cubicBezTo>
                  <a:cubicBezTo>
                    <a:pt x="19242" y="1368"/>
                    <a:pt x="21049" y="1696"/>
                    <a:pt x="22779" y="2369"/>
                  </a:cubicBezTo>
                  <a:cubicBezTo>
                    <a:pt x="25575" y="3375"/>
                    <a:pt x="27923" y="5314"/>
                    <a:pt x="29452" y="7812"/>
                  </a:cubicBezTo>
                  <a:cubicBezTo>
                    <a:pt x="30309" y="9340"/>
                    <a:pt x="30868" y="11018"/>
                    <a:pt x="31018" y="12770"/>
                  </a:cubicBezTo>
                  <a:cubicBezTo>
                    <a:pt x="31279" y="14596"/>
                    <a:pt x="31316" y="16386"/>
                    <a:pt x="31204" y="18213"/>
                  </a:cubicBezTo>
                  <a:cubicBezTo>
                    <a:pt x="30831" y="21829"/>
                    <a:pt x="29377" y="25296"/>
                    <a:pt x="27029" y="28092"/>
                  </a:cubicBezTo>
                  <a:cubicBezTo>
                    <a:pt x="25873" y="29397"/>
                    <a:pt x="24643" y="30664"/>
                    <a:pt x="23375" y="31857"/>
                  </a:cubicBezTo>
                  <a:cubicBezTo>
                    <a:pt x="22220" y="33013"/>
                    <a:pt x="21138" y="34317"/>
                    <a:pt x="21064" y="36032"/>
                  </a:cubicBezTo>
                  <a:cubicBezTo>
                    <a:pt x="21064" y="36429"/>
                    <a:pt x="21368" y="36650"/>
                    <a:pt x="21668" y="36650"/>
                  </a:cubicBezTo>
                  <a:cubicBezTo>
                    <a:pt x="21904" y="36650"/>
                    <a:pt x="22138" y="36514"/>
                    <a:pt x="22220" y="36219"/>
                  </a:cubicBezTo>
                  <a:cubicBezTo>
                    <a:pt x="22555" y="34653"/>
                    <a:pt x="23562" y="33497"/>
                    <a:pt x="24680" y="32416"/>
                  </a:cubicBezTo>
                  <a:cubicBezTo>
                    <a:pt x="25910" y="31335"/>
                    <a:pt x="27029" y="30142"/>
                    <a:pt x="28072" y="28912"/>
                  </a:cubicBezTo>
                  <a:cubicBezTo>
                    <a:pt x="30197" y="26302"/>
                    <a:pt x="31651" y="23208"/>
                    <a:pt x="32285" y="19890"/>
                  </a:cubicBezTo>
                  <a:cubicBezTo>
                    <a:pt x="32583" y="18063"/>
                    <a:pt x="32658" y="16162"/>
                    <a:pt x="32509" y="14298"/>
                  </a:cubicBezTo>
                  <a:cubicBezTo>
                    <a:pt x="32397" y="12471"/>
                    <a:pt x="32061" y="10645"/>
                    <a:pt x="31428" y="8893"/>
                  </a:cubicBezTo>
                  <a:cubicBezTo>
                    <a:pt x="30197" y="5948"/>
                    <a:pt x="27961" y="3524"/>
                    <a:pt x="25165" y="2033"/>
                  </a:cubicBezTo>
                  <a:cubicBezTo>
                    <a:pt x="22658" y="676"/>
                    <a:pt x="19900" y="1"/>
                    <a:pt x="17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5710500" y="5061875"/>
              <a:ext cx="326975" cy="106300"/>
            </a:xfrm>
            <a:custGeom>
              <a:avLst/>
              <a:gdLst/>
              <a:ahLst/>
              <a:cxnLst/>
              <a:rect l="l" t="t" r="r" b="b"/>
              <a:pathLst>
                <a:path w="13079" h="4252" extrusionOk="0">
                  <a:moveTo>
                    <a:pt x="81" y="0"/>
                  </a:moveTo>
                  <a:cubicBezTo>
                    <a:pt x="44" y="0"/>
                    <a:pt x="1" y="55"/>
                    <a:pt x="31" y="85"/>
                  </a:cubicBezTo>
                  <a:lnTo>
                    <a:pt x="68" y="122"/>
                  </a:lnTo>
                  <a:cubicBezTo>
                    <a:pt x="553" y="682"/>
                    <a:pt x="292" y="1390"/>
                    <a:pt x="366" y="2024"/>
                  </a:cubicBezTo>
                  <a:cubicBezTo>
                    <a:pt x="366" y="2583"/>
                    <a:pt x="627" y="3142"/>
                    <a:pt x="1075" y="3515"/>
                  </a:cubicBezTo>
                  <a:cubicBezTo>
                    <a:pt x="1783" y="3999"/>
                    <a:pt x="2827" y="3962"/>
                    <a:pt x="3647" y="4037"/>
                  </a:cubicBezTo>
                  <a:cubicBezTo>
                    <a:pt x="4579" y="4111"/>
                    <a:pt x="5511" y="4186"/>
                    <a:pt x="6443" y="4223"/>
                  </a:cubicBezTo>
                  <a:cubicBezTo>
                    <a:pt x="6909" y="4242"/>
                    <a:pt x="7375" y="4251"/>
                    <a:pt x="7846" y="4251"/>
                  </a:cubicBezTo>
                  <a:cubicBezTo>
                    <a:pt x="8316" y="4251"/>
                    <a:pt x="8792" y="4242"/>
                    <a:pt x="9276" y="4223"/>
                  </a:cubicBezTo>
                  <a:cubicBezTo>
                    <a:pt x="9529" y="4223"/>
                    <a:pt x="9799" y="4230"/>
                    <a:pt x="10073" y="4230"/>
                  </a:cubicBezTo>
                  <a:cubicBezTo>
                    <a:pt x="10691" y="4230"/>
                    <a:pt x="11332" y="4194"/>
                    <a:pt x="11849" y="3962"/>
                  </a:cubicBezTo>
                  <a:cubicBezTo>
                    <a:pt x="12445" y="3701"/>
                    <a:pt x="12818" y="3179"/>
                    <a:pt x="12930" y="2546"/>
                  </a:cubicBezTo>
                  <a:cubicBezTo>
                    <a:pt x="13079" y="1874"/>
                    <a:pt x="12781" y="1353"/>
                    <a:pt x="12520" y="756"/>
                  </a:cubicBezTo>
                  <a:cubicBezTo>
                    <a:pt x="12480" y="664"/>
                    <a:pt x="12412" y="627"/>
                    <a:pt x="12340" y="627"/>
                  </a:cubicBezTo>
                  <a:cubicBezTo>
                    <a:pt x="12207" y="627"/>
                    <a:pt x="12059" y="748"/>
                    <a:pt x="12035" y="868"/>
                  </a:cubicBezTo>
                  <a:cubicBezTo>
                    <a:pt x="11960" y="1353"/>
                    <a:pt x="11811" y="1837"/>
                    <a:pt x="11662" y="2285"/>
                  </a:cubicBezTo>
                  <a:cubicBezTo>
                    <a:pt x="11438" y="2956"/>
                    <a:pt x="10767" y="2844"/>
                    <a:pt x="10171" y="2881"/>
                  </a:cubicBezTo>
                  <a:cubicBezTo>
                    <a:pt x="9629" y="2907"/>
                    <a:pt x="9083" y="2920"/>
                    <a:pt x="8536" y="2920"/>
                  </a:cubicBezTo>
                  <a:cubicBezTo>
                    <a:pt x="7538" y="2920"/>
                    <a:pt x="6535" y="2879"/>
                    <a:pt x="5548" y="2806"/>
                  </a:cubicBezTo>
                  <a:cubicBezTo>
                    <a:pt x="4765" y="2769"/>
                    <a:pt x="4020" y="2657"/>
                    <a:pt x="3274" y="2546"/>
                  </a:cubicBezTo>
                  <a:cubicBezTo>
                    <a:pt x="2715" y="2471"/>
                    <a:pt x="1969" y="2546"/>
                    <a:pt x="1597" y="2024"/>
                  </a:cubicBezTo>
                  <a:cubicBezTo>
                    <a:pt x="1112" y="1353"/>
                    <a:pt x="963" y="383"/>
                    <a:pt x="105" y="10"/>
                  </a:cubicBezTo>
                  <a:cubicBezTo>
                    <a:pt x="98" y="3"/>
                    <a:pt x="90"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5709400" y="5088225"/>
              <a:ext cx="354175" cy="353150"/>
            </a:xfrm>
            <a:custGeom>
              <a:avLst/>
              <a:gdLst/>
              <a:ahLst/>
              <a:cxnLst/>
              <a:rect l="l" t="t" r="r" b="b"/>
              <a:pathLst>
                <a:path w="14167" h="14126" extrusionOk="0">
                  <a:moveTo>
                    <a:pt x="410" y="0"/>
                  </a:moveTo>
                  <a:cubicBezTo>
                    <a:pt x="336" y="0"/>
                    <a:pt x="299" y="38"/>
                    <a:pt x="299" y="112"/>
                  </a:cubicBezTo>
                  <a:lnTo>
                    <a:pt x="261" y="112"/>
                  </a:lnTo>
                  <a:cubicBezTo>
                    <a:pt x="299" y="560"/>
                    <a:pt x="373" y="970"/>
                    <a:pt x="559" y="1380"/>
                  </a:cubicBezTo>
                  <a:cubicBezTo>
                    <a:pt x="671" y="1976"/>
                    <a:pt x="709" y="2573"/>
                    <a:pt x="671" y="3132"/>
                  </a:cubicBezTo>
                  <a:cubicBezTo>
                    <a:pt x="634" y="4399"/>
                    <a:pt x="261" y="5592"/>
                    <a:pt x="149" y="6823"/>
                  </a:cubicBezTo>
                  <a:cubicBezTo>
                    <a:pt x="0" y="8053"/>
                    <a:pt x="261" y="9283"/>
                    <a:pt x="858" y="10327"/>
                  </a:cubicBezTo>
                  <a:cubicBezTo>
                    <a:pt x="1417" y="11333"/>
                    <a:pt x="2163" y="12228"/>
                    <a:pt x="3020" y="13011"/>
                  </a:cubicBezTo>
                  <a:cubicBezTo>
                    <a:pt x="3989" y="13868"/>
                    <a:pt x="5257" y="13757"/>
                    <a:pt x="6487" y="13868"/>
                  </a:cubicBezTo>
                  <a:cubicBezTo>
                    <a:pt x="7158" y="13906"/>
                    <a:pt x="7829" y="13980"/>
                    <a:pt x="8537" y="14055"/>
                  </a:cubicBezTo>
                  <a:cubicBezTo>
                    <a:pt x="8851" y="14074"/>
                    <a:pt x="9186" y="14125"/>
                    <a:pt x="9520" y="14125"/>
                  </a:cubicBezTo>
                  <a:cubicBezTo>
                    <a:pt x="9820" y="14125"/>
                    <a:pt x="10119" y="14084"/>
                    <a:pt x="10401" y="13943"/>
                  </a:cubicBezTo>
                  <a:cubicBezTo>
                    <a:pt x="10811" y="13682"/>
                    <a:pt x="11221" y="13309"/>
                    <a:pt x="11557" y="12899"/>
                  </a:cubicBezTo>
                  <a:cubicBezTo>
                    <a:pt x="11930" y="12452"/>
                    <a:pt x="12265" y="12042"/>
                    <a:pt x="12601" y="11557"/>
                  </a:cubicBezTo>
                  <a:cubicBezTo>
                    <a:pt x="13309" y="10625"/>
                    <a:pt x="13794" y="9507"/>
                    <a:pt x="13980" y="8351"/>
                  </a:cubicBezTo>
                  <a:cubicBezTo>
                    <a:pt x="14167" y="6897"/>
                    <a:pt x="13682" y="5555"/>
                    <a:pt x="13309" y="4213"/>
                  </a:cubicBezTo>
                  <a:cubicBezTo>
                    <a:pt x="13123" y="3616"/>
                    <a:pt x="13048" y="2983"/>
                    <a:pt x="13123" y="2386"/>
                  </a:cubicBezTo>
                  <a:cubicBezTo>
                    <a:pt x="13160" y="1790"/>
                    <a:pt x="13235" y="1156"/>
                    <a:pt x="13346" y="560"/>
                  </a:cubicBezTo>
                  <a:cubicBezTo>
                    <a:pt x="13406" y="382"/>
                    <a:pt x="13253" y="228"/>
                    <a:pt x="13076" y="228"/>
                  </a:cubicBezTo>
                  <a:cubicBezTo>
                    <a:pt x="13030" y="228"/>
                    <a:pt x="12982" y="238"/>
                    <a:pt x="12936" y="261"/>
                  </a:cubicBezTo>
                  <a:cubicBezTo>
                    <a:pt x="10849" y="1417"/>
                    <a:pt x="12116" y="4213"/>
                    <a:pt x="12564" y="5965"/>
                  </a:cubicBezTo>
                  <a:cubicBezTo>
                    <a:pt x="12936" y="7046"/>
                    <a:pt x="12899" y="8202"/>
                    <a:pt x="12526" y="9283"/>
                  </a:cubicBezTo>
                  <a:cubicBezTo>
                    <a:pt x="12079" y="10364"/>
                    <a:pt x="11445" y="11296"/>
                    <a:pt x="10662" y="12116"/>
                  </a:cubicBezTo>
                  <a:cubicBezTo>
                    <a:pt x="10305" y="12509"/>
                    <a:pt x="10017" y="12902"/>
                    <a:pt x="9469" y="12902"/>
                  </a:cubicBezTo>
                  <a:cubicBezTo>
                    <a:pt x="9445" y="12902"/>
                    <a:pt x="9420" y="12901"/>
                    <a:pt x="9395" y="12899"/>
                  </a:cubicBezTo>
                  <a:cubicBezTo>
                    <a:pt x="8798" y="12862"/>
                    <a:pt x="8090" y="12750"/>
                    <a:pt x="7419" y="12675"/>
                  </a:cubicBezTo>
                  <a:cubicBezTo>
                    <a:pt x="6748" y="12601"/>
                    <a:pt x="6189" y="12526"/>
                    <a:pt x="5555" y="12452"/>
                  </a:cubicBezTo>
                  <a:cubicBezTo>
                    <a:pt x="4996" y="12452"/>
                    <a:pt x="4437" y="12265"/>
                    <a:pt x="3952" y="11967"/>
                  </a:cubicBezTo>
                  <a:cubicBezTo>
                    <a:pt x="3094" y="11296"/>
                    <a:pt x="2349" y="10439"/>
                    <a:pt x="1790" y="9469"/>
                  </a:cubicBezTo>
                  <a:cubicBezTo>
                    <a:pt x="1156" y="8314"/>
                    <a:pt x="1305" y="7046"/>
                    <a:pt x="1529" y="5816"/>
                  </a:cubicBezTo>
                  <a:cubicBezTo>
                    <a:pt x="1752" y="4660"/>
                    <a:pt x="2051" y="3467"/>
                    <a:pt x="1864" y="2274"/>
                  </a:cubicBezTo>
                  <a:cubicBezTo>
                    <a:pt x="1752" y="1417"/>
                    <a:pt x="1417" y="75"/>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5737350" y="5232850"/>
              <a:ext cx="356050" cy="197050"/>
            </a:xfrm>
            <a:custGeom>
              <a:avLst/>
              <a:gdLst/>
              <a:ahLst/>
              <a:cxnLst/>
              <a:rect l="l" t="t" r="r" b="b"/>
              <a:pathLst>
                <a:path w="14242" h="7882" extrusionOk="0">
                  <a:moveTo>
                    <a:pt x="1918" y="6479"/>
                  </a:moveTo>
                  <a:cubicBezTo>
                    <a:pt x="1919" y="6479"/>
                    <a:pt x="1918" y="6483"/>
                    <a:pt x="1914" y="6492"/>
                  </a:cubicBezTo>
                  <a:lnTo>
                    <a:pt x="1914" y="6492"/>
                  </a:lnTo>
                  <a:cubicBezTo>
                    <a:pt x="1916" y="6484"/>
                    <a:pt x="1918" y="6479"/>
                    <a:pt x="1918" y="6479"/>
                  </a:cubicBezTo>
                  <a:close/>
                  <a:moveTo>
                    <a:pt x="13067" y="0"/>
                  </a:moveTo>
                  <a:cubicBezTo>
                    <a:pt x="12540" y="0"/>
                    <a:pt x="12007" y="506"/>
                    <a:pt x="12340" y="1149"/>
                  </a:cubicBezTo>
                  <a:cubicBezTo>
                    <a:pt x="12366" y="1201"/>
                    <a:pt x="12385" y="1235"/>
                    <a:pt x="12399" y="1256"/>
                  </a:cubicBezTo>
                  <a:lnTo>
                    <a:pt x="12399" y="1256"/>
                  </a:lnTo>
                  <a:cubicBezTo>
                    <a:pt x="12392" y="1260"/>
                    <a:pt x="12384" y="1273"/>
                    <a:pt x="12378" y="1298"/>
                  </a:cubicBezTo>
                  <a:cubicBezTo>
                    <a:pt x="12378" y="1410"/>
                    <a:pt x="12340" y="1522"/>
                    <a:pt x="12266" y="1634"/>
                  </a:cubicBezTo>
                  <a:cubicBezTo>
                    <a:pt x="12042" y="1820"/>
                    <a:pt x="11781" y="2007"/>
                    <a:pt x="11483" y="2119"/>
                  </a:cubicBezTo>
                  <a:cubicBezTo>
                    <a:pt x="10849" y="2380"/>
                    <a:pt x="10141" y="2603"/>
                    <a:pt x="9432" y="2827"/>
                  </a:cubicBezTo>
                  <a:cubicBezTo>
                    <a:pt x="8016" y="3312"/>
                    <a:pt x="6562" y="3759"/>
                    <a:pt x="5108" y="4132"/>
                  </a:cubicBezTo>
                  <a:cubicBezTo>
                    <a:pt x="4400" y="4355"/>
                    <a:pt x="3654" y="4542"/>
                    <a:pt x="2908" y="4691"/>
                  </a:cubicBezTo>
                  <a:cubicBezTo>
                    <a:pt x="2312" y="4803"/>
                    <a:pt x="1753" y="4952"/>
                    <a:pt x="1194" y="5176"/>
                  </a:cubicBezTo>
                  <a:cubicBezTo>
                    <a:pt x="634" y="5437"/>
                    <a:pt x="262" y="5884"/>
                    <a:pt x="113" y="6480"/>
                  </a:cubicBezTo>
                  <a:cubicBezTo>
                    <a:pt x="1" y="7077"/>
                    <a:pt x="373" y="7711"/>
                    <a:pt x="1007" y="7860"/>
                  </a:cubicBezTo>
                  <a:cubicBezTo>
                    <a:pt x="1066" y="7874"/>
                    <a:pt x="1124" y="7881"/>
                    <a:pt x="1181" y="7881"/>
                  </a:cubicBezTo>
                  <a:cubicBezTo>
                    <a:pt x="1555" y="7881"/>
                    <a:pt x="1865" y="7577"/>
                    <a:pt x="1865" y="7189"/>
                  </a:cubicBezTo>
                  <a:cubicBezTo>
                    <a:pt x="1865" y="7002"/>
                    <a:pt x="1865" y="6779"/>
                    <a:pt x="1902" y="6592"/>
                  </a:cubicBezTo>
                  <a:cubicBezTo>
                    <a:pt x="1902" y="6557"/>
                    <a:pt x="1906" y="6530"/>
                    <a:pt x="1909" y="6510"/>
                  </a:cubicBezTo>
                  <a:lnTo>
                    <a:pt x="1909" y="6510"/>
                  </a:lnTo>
                  <a:cubicBezTo>
                    <a:pt x="1986" y="6438"/>
                    <a:pt x="2129" y="6367"/>
                    <a:pt x="2237" y="6331"/>
                  </a:cubicBezTo>
                  <a:cubicBezTo>
                    <a:pt x="2871" y="6145"/>
                    <a:pt x="3505" y="5958"/>
                    <a:pt x="4139" y="5809"/>
                  </a:cubicBezTo>
                  <a:cubicBezTo>
                    <a:pt x="5593" y="5399"/>
                    <a:pt x="6972" y="5026"/>
                    <a:pt x="8389" y="4579"/>
                  </a:cubicBezTo>
                  <a:cubicBezTo>
                    <a:pt x="9693" y="4206"/>
                    <a:pt x="10998" y="3759"/>
                    <a:pt x="12303" y="3274"/>
                  </a:cubicBezTo>
                  <a:cubicBezTo>
                    <a:pt x="13272" y="2827"/>
                    <a:pt x="14242" y="1709"/>
                    <a:pt x="13794" y="553"/>
                  </a:cubicBezTo>
                  <a:cubicBezTo>
                    <a:pt x="13660" y="162"/>
                    <a:pt x="13364" y="0"/>
                    <a:pt x="13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5694475" y="5128200"/>
              <a:ext cx="363500" cy="202225"/>
            </a:xfrm>
            <a:custGeom>
              <a:avLst/>
              <a:gdLst/>
              <a:ahLst/>
              <a:cxnLst/>
              <a:rect l="l" t="t" r="r" b="b"/>
              <a:pathLst>
                <a:path w="14540" h="8089" extrusionOk="0">
                  <a:moveTo>
                    <a:pt x="13699" y="0"/>
                  </a:moveTo>
                  <a:cubicBezTo>
                    <a:pt x="13632" y="0"/>
                    <a:pt x="13564" y="13"/>
                    <a:pt x="13496" y="42"/>
                  </a:cubicBezTo>
                  <a:cubicBezTo>
                    <a:pt x="13198" y="116"/>
                    <a:pt x="13086" y="564"/>
                    <a:pt x="13011" y="825"/>
                  </a:cubicBezTo>
                  <a:cubicBezTo>
                    <a:pt x="12974" y="1085"/>
                    <a:pt x="12974" y="1197"/>
                    <a:pt x="12788" y="1384"/>
                  </a:cubicBezTo>
                  <a:cubicBezTo>
                    <a:pt x="12527" y="1570"/>
                    <a:pt x="12229" y="1719"/>
                    <a:pt x="11930" y="1831"/>
                  </a:cubicBezTo>
                  <a:cubicBezTo>
                    <a:pt x="9395" y="2763"/>
                    <a:pt x="6823" y="3546"/>
                    <a:pt x="4213" y="4180"/>
                  </a:cubicBezTo>
                  <a:cubicBezTo>
                    <a:pt x="3020" y="4478"/>
                    <a:pt x="1417" y="4590"/>
                    <a:pt x="597" y="5634"/>
                  </a:cubicBezTo>
                  <a:cubicBezTo>
                    <a:pt x="187" y="6118"/>
                    <a:pt x="1" y="6752"/>
                    <a:pt x="113" y="7386"/>
                  </a:cubicBezTo>
                  <a:cubicBezTo>
                    <a:pt x="222" y="7767"/>
                    <a:pt x="550" y="8089"/>
                    <a:pt x="908" y="8089"/>
                  </a:cubicBezTo>
                  <a:cubicBezTo>
                    <a:pt x="1039" y="8089"/>
                    <a:pt x="1175" y="8045"/>
                    <a:pt x="1306" y="7945"/>
                  </a:cubicBezTo>
                  <a:cubicBezTo>
                    <a:pt x="1678" y="7647"/>
                    <a:pt x="1492" y="7125"/>
                    <a:pt x="1753" y="6715"/>
                  </a:cubicBezTo>
                  <a:cubicBezTo>
                    <a:pt x="2088" y="6305"/>
                    <a:pt x="2573" y="5969"/>
                    <a:pt x="3095" y="5857"/>
                  </a:cubicBezTo>
                  <a:cubicBezTo>
                    <a:pt x="4400" y="5447"/>
                    <a:pt x="5742" y="5149"/>
                    <a:pt x="7047" y="4776"/>
                  </a:cubicBezTo>
                  <a:cubicBezTo>
                    <a:pt x="8351" y="4366"/>
                    <a:pt x="9619" y="3993"/>
                    <a:pt x="10887" y="3583"/>
                  </a:cubicBezTo>
                  <a:cubicBezTo>
                    <a:pt x="11930" y="3210"/>
                    <a:pt x="13347" y="2987"/>
                    <a:pt x="14055" y="2055"/>
                  </a:cubicBezTo>
                  <a:cubicBezTo>
                    <a:pt x="14391" y="1682"/>
                    <a:pt x="14540" y="1197"/>
                    <a:pt x="14465" y="713"/>
                  </a:cubicBezTo>
                  <a:cubicBezTo>
                    <a:pt x="14402" y="397"/>
                    <a:pt x="14071" y="0"/>
                    <a:pt x="13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5775575" y="4665550"/>
              <a:ext cx="42875" cy="478600"/>
            </a:xfrm>
            <a:custGeom>
              <a:avLst/>
              <a:gdLst/>
              <a:ahLst/>
              <a:cxnLst/>
              <a:rect l="l" t="t" r="r" b="b"/>
              <a:pathLst>
                <a:path w="1715" h="19144" extrusionOk="0">
                  <a:moveTo>
                    <a:pt x="261" y="1"/>
                  </a:moveTo>
                  <a:cubicBezTo>
                    <a:pt x="187" y="1"/>
                    <a:pt x="112" y="57"/>
                    <a:pt x="112" y="169"/>
                  </a:cubicBezTo>
                  <a:cubicBezTo>
                    <a:pt x="0" y="3263"/>
                    <a:pt x="0" y="6357"/>
                    <a:pt x="0" y="9489"/>
                  </a:cubicBezTo>
                  <a:cubicBezTo>
                    <a:pt x="0" y="11017"/>
                    <a:pt x="75" y="12546"/>
                    <a:pt x="149" y="14074"/>
                  </a:cubicBezTo>
                  <a:cubicBezTo>
                    <a:pt x="187" y="14820"/>
                    <a:pt x="224" y="15603"/>
                    <a:pt x="261" y="16348"/>
                  </a:cubicBezTo>
                  <a:cubicBezTo>
                    <a:pt x="261" y="17131"/>
                    <a:pt x="336" y="17914"/>
                    <a:pt x="447" y="18697"/>
                  </a:cubicBezTo>
                  <a:cubicBezTo>
                    <a:pt x="512" y="19005"/>
                    <a:pt x="761" y="19144"/>
                    <a:pt x="1021" y="19144"/>
                  </a:cubicBezTo>
                  <a:cubicBezTo>
                    <a:pt x="1358" y="19144"/>
                    <a:pt x="1715" y="18910"/>
                    <a:pt x="1715" y="18510"/>
                  </a:cubicBezTo>
                  <a:cubicBezTo>
                    <a:pt x="1678" y="17765"/>
                    <a:pt x="1603" y="16982"/>
                    <a:pt x="1491" y="16236"/>
                  </a:cubicBezTo>
                  <a:cubicBezTo>
                    <a:pt x="1417" y="15453"/>
                    <a:pt x="1342" y="14708"/>
                    <a:pt x="1268" y="13925"/>
                  </a:cubicBezTo>
                  <a:cubicBezTo>
                    <a:pt x="1119" y="12396"/>
                    <a:pt x="1007" y="10868"/>
                    <a:pt x="895" y="9340"/>
                  </a:cubicBezTo>
                  <a:cubicBezTo>
                    <a:pt x="634" y="6320"/>
                    <a:pt x="485" y="3226"/>
                    <a:pt x="410" y="169"/>
                  </a:cubicBezTo>
                  <a:cubicBezTo>
                    <a:pt x="410" y="57"/>
                    <a:pt x="336"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5926550" y="4723575"/>
              <a:ext cx="97875" cy="432775"/>
            </a:xfrm>
            <a:custGeom>
              <a:avLst/>
              <a:gdLst/>
              <a:ahLst/>
              <a:cxnLst/>
              <a:rect l="l" t="t" r="r" b="b"/>
              <a:pathLst>
                <a:path w="3915" h="17311" extrusionOk="0">
                  <a:moveTo>
                    <a:pt x="3786" y="1"/>
                  </a:moveTo>
                  <a:cubicBezTo>
                    <a:pt x="3745" y="1"/>
                    <a:pt x="3706" y="25"/>
                    <a:pt x="3691" y="84"/>
                  </a:cubicBezTo>
                  <a:cubicBezTo>
                    <a:pt x="3020" y="2955"/>
                    <a:pt x="2275" y="5788"/>
                    <a:pt x="1678" y="8659"/>
                  </a:cubicBezTo>
                  <a:cubicBezTo>
                    <a:pt x="1380" y="10113"/>
                    <a:pt x="1119" y="11529"/>
                    <a:pt x="821" y="12946"/>
                  </a:cubicBezTo>
                  <a:cubicBezTo>
                    <a:pt x="709" y="13654"/>
                    <a:pt x="560" y="14363"/>
                    <a:pt x="448" y="15108"/>
                  </a:cubicBezTo>
                  <a:cubicBezTo>
                    <a:pt x="336" y="15705"/>
                    <a:pt x="0" y="16562"/>
                    <a:pt x="411" y="17084"/>
                  </a:cubicBezTo>
                  <a:cubicBezTo>
                    <a:pt x="507" y="17229"/>
                    <a:pt x="650" y="17311"/>
                    <a:pt x="799" y="17311"/>
                  </a:cubicBezTo>
                  <a:cubicBezTo>
                    <a:pt x="881" y="17311"/>
                    <a:pt x="965" y="17286"/>
                    <a:pt x="1044" y="17233"/>
                  </a:cubicBezTo>
                  <a:cubicBezTo>
                    <a:pt x="1604" y="16860"/>
                    <a:pt x="1566" y="16189"/>
                    <a:pt x="1641" y="15556"/>
                  </a:cubicBezTo>
                  <a:cubicBezTo>
                    <a:pt x="1753" y="14810"/>
                    <a:pt x="1827" y="14102"/>
                    <a:pt x="1939" y="13356"/>
                  </a:cubicBezTo>
                  <a:cubicBezTo>
                    <a:pt x="2125" y="11902"/>
                    <a:pt x="2349" y="10411"/>
                    <a:pt x="2573" y="8920"/>
                  </a:cubicBezTo>
                  <a:cubicBezTo>
                    <a:pt x="3020" y="5975"/>
                    <a:pt x="3393" y="3067"/>
                    <a:pt x="3915" y="122"/>
                  </a:cubicBezTo>
                  <a:cubicBezTo>
                    <a:pt x="3915" y="55"/>
                    <a:pt x="3848" y="1"/>
                    <a:pt x="3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5728300" y="4571725"/>
              <a:ext cx="336725" cy="244250"/>
            </a:xfrm>
            <a:custGeom>
              <a:avLst/>
              <a:gdLst/>
              <a:ahLst/>
              <a:cxnLst/>
              <a:rect l="l" t="t" r="r" b="b"/>
              <a:pathLst>
                <a:path w="13469" h="9770" extrusionOk="0">
                  <a:moveTo>
                    <a:pt x="8179" y="895"/>
                  </a:moveTo>
                  <a:cubicBezTo>
                    <a:pt x="8261" y="895"/>
                    <a:pt x="8340" y="920"/>
                    <a:pt x="8415" y="977"/>
                  </a:cubicBezTo>
                  <a:cubicBezTo>
                    <a:pt x="9273" y="1536"/>
                    <a:pt x="8341" y="3027"/>
                    <a:pt x="7930" y="3623"/>
                  </a:cubicBezTo>
                  <a:cubicBezTo>
                    <a:pt x="7520" y="4223"/>
                    <a:pt x="7030" y="4769"/>
                    <a:pt x="6483" y="5261"/>
                  </a:cubicBezTo>
                  <a:lnTo>
                    <a:pt x="6483" y="5261"/>
                  </a:lnTo>
                  <a:cubicBezTo>
                    <a:pt x="6440" y="5055"/>
                    <a:pt x="6412" y="4845"/>
                    <a:pt x="6402" y="4630"/>
                  </a:cubicBezTo>
                  <a:cubicBezTo>
                    <a:pt x="6327" y="3922"/>
                    <a:pt x="6439" y="3176"/>
                    <a:pt x="6738" y="2505"/>
                  </a:cubicBezTo>
                  <a:cubicBezTo>
                    <a:pt x="6901" y="2114"/>
                    <a:pt x="7605" y="895"/>
                    <a:pt x="8179" y="895"/>
                  </a:cubicBezTo>
                  <a:close/>
                  <a:moveTo>
                    <a:pt x="8262" y="0"/>
                  </a:moveTo>
                  <a:cubicBezTo>
                    <a:pt x="7111" y="0"/>
                    <a:pt x="5875" y="2153"/>
                    <a:pt x="5619" y="3064"/>
                  </a:cubicBezTo>
                  <a:cubicBezTo>
                    <a:pt x="5321" y="4033"/>
                    <a:pt x="5321" y="5038"/>
                    <a:pt x="5586" y="5974"/>
                  </a:cubicBezTo>
                  <a:lnTo>
                    <a:pt x="5586" y="5974"/>
                  </a:lnTo>
                  <a:cubicBezTo>
                    <a:pt x="4932" y="6434"/>
                    <a:pt x="4235" y="6806"/>
                    <a:pt x="3494" y="7090"/>
                  </a:cubicBezTo>
                  <a:cubicBezTo>
                    <a:pt x="2723" y="7383"/>
                    <a:pt x="1914" y="7543"/>
                    <a:pt x="1095" y="7543"/>
                  </a:cubicBezTo>
                  <a:cubicBezTo>
                    <a:pt x="765" y="7543"/>
                    <a:pt x="433" y="7517"/>
                    <a:pt x="102" y="7463"/>
                  </a:cubicBezTo>
                  <a:cubicBezTo>
                    <a:pt x="91" y="7458"/>
                    <a:pt x="82" y="7456"/>
                    <a:pt x="73" y="7456"/>
                  </a:cubicBezTo>
                  <a:cubicBezTo>
                    <a:pt x="19" y="7456"/>
                    <a:pt x="0" y="7543"/>
                    <a:pt x="64" y="7575"/>
                  </a:cubicBezTo>
                  <a:lnTo>
                    <a:pt x="27" y="7575"/>
                  </a:lnTo>
                  <a:cubicBezTo>
                    <a:pt x="665" y="7953"/>
                    <a:pt x="1392" y="8151"/>
                    <a:pt x="2133" y="8151"/>
                  </a:cubicBezTo>
                  <a:cubicBezTo>
                    <a:pt x="2562" y="8151"/>
                    <a:pt x="2996" y="8085"/>
                    <a:pt x="3420" y="7948"/>
                  </a:cubicBezTo>
                  <a:cubicBezTo>
                    <a:pt x="4298" y="7685"/>
                    <a:pt x="5130" y="7283"/>
                    <a:pt x="5880" y="6762"/>
                  </a:cubicBezTo>
                  <a:lnTo>
                    <a:pt x="5880" y="6762"/>
                  </a:lnTo>
                  <a:cubicBezTo>
                    <a:pt x="6176" y="7396"/>
                    <a:pt x="6602" y="7978"/>
                    <a:pt x="7148" y="8470"/>
                  </a:cubicBezTo>
                  <a:cubicBezTo>
                    <a:pt x="8005" y="9178"/>
                    <a:pt x="9086" y="9625"/>
                    <a:pt x="10205" y="9737"/>
                  </a:cubicBezTo>
                  <a:cubicBezTo>
                    <a:pt x="10366" y="9759"/>
                    <a:pt x="10528" y="9769"/>
                    <a:pt x="10690" y="9769"/>
                  </a:cubicBezTo>
                  <a:cubicBezTo>
                    <a:pt x="11650" y="9769"/>
                    <a:pt x="12597" y="9395"/>
                    <a:pt x="13299" y="8693"/>
                  </a:cubicBezTo>
                  <a:cubicBezTo>
                    <a:pt x="13469" y="8524"/>
                    <a:pt x="13329" y="8199"/>
                    <a:pt x="13077" y="8199"/>
                  </a:cubicBezTo>
                  <a:cubicBezTo>
                    <a:pt x="13053" y="8199"/>
                    <a:pt x="13027" y="8202"/>
                    <a:pt x="13001" y="8209"/>
                  </a:cubicBezTo>
                  <a:cubicBezTo>
                    <a:pt x="12364" y="8415"/>
                    <a:pt x="11703" y="8519"/>
                    <a:pt x="11045" y="8519"/>
                  </a:cubicBezTo>
                  <a:cubicBezTo>
                    <a:pt x="10276" y="8519"/>
                    <a:pt x="9511" y="8378"/>
                    <a:pt x="8788" y="8097"/>
                  </a:cubicBezTo>
                  <a:cubicBezTo>
                    <a:pt x="7873" y="7701"/>
                    <a:pt x="7155" y="6977"/>
                    <a:pt x="6753" y="6089"/>
                  </a:cubicBezTo>
                  <a:lnTo>
                    <a:pt x="6753" y="6089"/>
                  </a:lnTo>
                  <a:cubicBezTo>
                    <a:pt x="8195" y="4909"/>
                    <a:pt x="10356" y="2533"/>
                    <a:pt x="9273" y="716"/>
                  </a:cubicBezTo>
                  <a:cubicBezTo>
                    <a:pt x="8965" y="206"/>
                    <a:pt x="8618" y="0"/>
                    <a:pt x="8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5848250" y="5411625"/>
              <a:ext cx="59675" cy="48475"/>
            </a:xfrm>
            <a:custGeom>
              <a:avLst/>
              <a:gdLst/>
              <a:ahLst/>
              <a:cxnLst/>
              <a:rect l="l" t="t" r="r" b="b"/>
              <a:pathLst>
                <a:path w="2387" h="1939" extrusionOk="0">
                  <a:moveTo>
                    <a:pt x="1418" y="0"/>
                  </a:moveTo>
                  <a:cubicBezTo>
                    <a:pt x="1343" y="0"/>
                    <a:pt x="1268" y="38"/>
                    <a:pt x="1194" y="38"/>
                  </a:cubicBezTo>
                  <a:cubicBezTo>
                    <a:pt x="1055" y="58"/>
                    <a:pt x="937" y="109"/>
                    <a:pt x="840" y="187"/>
                  </a:cubicBezTo>
                  <a:lnTo>
                    <a:pt x="840" y="187"/>
                  </a:lnTo>
                  <a:cubicBezTo>
                    <a:pt x="772" y="187"/>
                    <a:pt x="703" y="190"/>
                    <a:pt x="635" y="224"/>
                  </a:cubicBezTo>
                  <a:cubicBezTo>
                    <a:pt x="560" y="224"/>
                    <a:pt x="448" y="299"/>
                    <a:pt x="374" y="336"/>
                  </a:cubicBezTo>
                  <a:cubicBezTo>
                    <a:pt x="262" y="373"/>
                    <a:pt x="150" y="485"/>
                    <a:pt x="113" y="597"/>
                  </a:cubicBezTo>
                  <a:cubicBezTo>
                    <a:pt x="1" y="783"/>
                    <a:pt x="1" y="1044"/>
                    <a:pt x="113" y="1268"/>
                  </a:cubicBezTo>
                  <a:cubicBezTo>
                    <a:pt x="150" y="1380"/>
                    <a:pt x="262" y="1454"/>
                    <a:pt x="374" y="1529"/>
                  </a:cubicBezTo>
                  <a:lnTo>
                    <a:pt x="374" y="1566"/>
                  </a:lnTo>
                  <a:cubicBezTo>
                    <a:pt x="523" y="1641"/>
                    <a:pt x="672" y="1715"/>
                    <a:pt x="821" y="1753"/>
                  </a:cubicBezTo>
                  <a:cubicBezTo>
                    <a:pt x="854" y="1753"/>
                    <a:pt x="894" y="1753"/>
                    <a:pt x="938" y="1756"/>
                  </a:cubicBezTo>
                  <a:lnTo>
                    <a:pt x="938" y="1756"/>
                  </a:lnTo>
                  <a:cubicBezTo>
                    <a:pt x="961" y="1776"/>
                    <a:pt x="984" y="1790"/>
                    <a:pt x="1008" y="1790"/>
                  </a:cubicBezTo>
                  <a:cubicBezTo>
                    <a:pt x="1157" y="1864"/>
                    <a:pt x="1306" y="1939"/>
                    <a:pt x="1492" y="1939"/>
                  </a:cubicBezTo>
                  <a:cubicBezTo>
                    <a:pt x="1641" y="1939"/>
                    <a:pt x="1790" y="1864"/>
                    <a:pt x="1940" y="1790"/>
                  </a:cubicBezTo>
                  <a:cubicBezTo>
                    <a:pt x="2089" y="1715"/>
                    <a:pt x="2200" y="1603"/>
                    <a:pt x="2275" y="1492"/>
                  </a:cubicBezTo>
                  <a:cubicBezTo>
                    <a:pt x="2350" y="1342"/>
                    <a:pt x="2387" y="1193"/>
                    <a:pt x="2387" y="1007"/>
                  </a:cubicBezTo>
                  <a:cubicBezTo>
                    <a:pt x="2387" y="821"/>
                    <a:pt x="2350" y="634"/>
                    <a:pt x="2238" y="485"/>
                  </a:cubicBezTo>
                  <a:cubicBezTo>
                    <a:pt x="2200" y="410"/>
                    <a:pt x="2126" y="336"/>
                    <a:pt x="2089" y="261"/>
                  </a:cubicBezTo>
                  <a:lnTo>
                    <a:pt x="2051" y="261"/>
                  </a:lnTo>
                  <a:cubicBezTo>
                    <a:pt x="1977" y="187"/>
                    <a:pt x="1865" y="112"/>
                    <a:pt x="1753" y="75"/>
                  </a:cubicBezTo>
                  <a:cubicBezTo>
                    <a:pt x="1641" y="38"/>
                    <a:pt x="1529" y="0"/>
                    <a:pt x="1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5374175" y="4377100"/>
              <a:ext cx="114350" cy="79500"/>
            </a:xfrm>
            <a:custGeom>
              <a:avLst/>
              <a:gdLst/>
              <a:ahLst/>
              <a:cxnLst/>
              <a:rect l="l" t="t" r="r" b="b"/>
              <a:pathLst>
                <a:path w="4574" h="3180" extrusionOk="0">
                  <a:moveTo>
                    <a:pt x="585" y="1"/>
                  </a:moveTo>
                  <a:cubicBezTo>
                    <a:pt x="473" y="1"/>
                    <a:pt x="399" y="38"/>
                    <a:pt x="324" y="38"/>
                  </a:cubicBezTo>
                  <a:cubicBezTo>
                    <a:pt x="308" y="34"/>
                    <a:pt x="292" y="32"/>
                    <a:pt x="276" y="32"/>
                  </a:cubicBezTo>
                  <a:cubicBezTo>
                    <a:pt x="139" y="32"/>
                    <a:pt x="0" y="166"/>
                    <a:pt x="100" y="299"/>
                  </a:cubicBezTo>
                  <a:lnTo>
                    <a:pt x="100" y="336"/>
                  </a:lnTo>
                  <a:cubicBezTo>
                    <a:pt x="175" y="448"/>
                    <a:pt x="175" y="560"/>
                    <a:pt x="249" y="672"/>
                  </a:cubicBezTo>
                  <a:cubicBezTo>
                    <a:pt x="361" y="821"/>
                    <a:pt x="473" y="970"/>
                    <a:pt x="622" y="1045"/>
                  </a:cubicBezTo>
                  <a:cubicBezTo>
                    <a:pt x="883" y="1268"/>
                    <a:pt x="1107" y="1455"/>
                    <a:pt x="1331" y="1641"/>
                  </a:cubicBezTo>
                  <a:cubicBezTo>
                    <a:pt x="1442" y="1753"/>
                    <a:pt x="1592" y="1865"/>
                    <a:pt x="1741" y="1977"/>
                  </a:cubicBezTo>
                  <a:lnTo>
                    <a:pt x="1927" y="2088"/>
                  </a:lnTo>
                  <a:lnTo>
                    <a:pt x="2039" y="2163"/>
                  </a:lnTo>
                  <a:cubicBezTo>
                    <a:pt x="2337" y="2387"/>
                    <a:pt x="2598" y="2573"/>
                    <a:pt x="2896" y="2797"/>
                  </a:cubicBezTo>
                  <a:cubicBezTo>
                    <a:pt x="3170" y="2988"/>
                    <a:pt x="3464" y="3180"/>
                    <a:pt x="3792" y="3180"/>
                  </a:cubicBezTo>
                  <a:cubicBezTo>
                    <a:pt x="3911" y="3180"/>
                    <a:pt x="4035" y="3155"/>
                    <a:pt x="4164" y="3095"/>
                  </a:cubicBezTo>
                  <a:cubicBezTo>
                    <a:pt x="4425" y="2909"/>
                    <a:pt x="4574" y="2573"/>
                    <a:pt x="4499" y="2238"/>
                  </a:cubicBezTo>
                  <a:cubicBezTo>
                    <a:pt x="4388" y="1977"/>
                    <a:pt x="4201" y="1753"/>
                    <a:pt x="3940" y="1641"/>
                  </a:cubicBezTo>
                  <a:cubicBezTo>
                    <a:pt x="3418" y="1306"/>
                    <a:pt x="2859" y="1045"/>
                    <a:pt x="2300" y="746"/>
                  </a:cubicBezTo>
                  <a:lnTo>
                    <a:pt x="2225" y="672"/>
                  </a:lnTo>
                  <a:cubicBezTo>
                    <a:pt x="2225" y="672"/>
                    <a:pt x="2100" y="609"/>
                    <a:pt x="2068" y="609"/>
                  </a:cubicBezTo>
                  <a:cubicBezTo>
                    <a:pt x="2058" y="609"/>
                    <a:pt x="2058" y="616"/>
                    <a:pt x="2076" y="635"/>
                  </a:cubicBezTo>
                  <a:lnTo>
                    <a:pt x="1741" y="485"/>
                  </a:lnTo>
                  <a:lnTo>
                    <a:pt x="1368" y="299"/>
                  </a:lnTo>
                  <a:cubicBezTo>
                    <a:pt x="1219" y="224"/>
                    <a:pt x="1032" y="150"/>
                    <a:pt x="883" y="75"/>
                  </a:cubicBezTo>
                  <a:cubicBezTo>
                    <a:pt x="771" y="38"/>
                    <a:pt x="660" y="1"/>
                    <a:pt x="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5558575" y="4184625"/>
              <a:ext cx="81375" cy="97825"/>
            </a:xfrm>
            <a:custGeom>
              <a:avLst/>
              <a:gdLst/>
              <a:ahLst/>
              <a:cxnLst/>
              <a:rect l="l" t="t" r="r" b="b"/>
              <a:pathLst>
                <a:path w="3255" h="3913" extrusionOk="0">
                  <a:moveTo>
                    <a:pt x="211" y="0"/>
                  </a:moveTo>
                  <a:cubicBezTo>
                    <a:pt x="95" y="0"/>
                    <a:pt x="1" y="122"/>
                    <a:pt x="31" y="244"/>
                  </a:cubicBezTo>
                  <a:lnTo>
                    <a:pt x="106" y="505"/>
                  </a:lnTo>
                  <a:lnTo>
                    <a:pt x="106" y="356"/>
                  </a:lnTo>
                  <a:cubicBezTo>
                    <a:pt x="106" y="691"/>
                    <a:pt x="218" y="989"/>
                    <a:pt x="404" y="1250"/>
                  </a:cubicBezTo>
                  <a:cubicBezTo>
                    <a:pt x="553" y="1511"/>
                    <a:pt x="702" y="1772"/>
                    <a:pt x="851" y="2071"/>
                  </a:cubicBezTo>
                  <a:cubicBezTo>
                    <a:pt x="963" y="2331"/>
                    <a:pt x="1112" y="2592"/>
                    <a:pt x="1299" y="2853"/>
                  </a:cubicBezTo>
                  <a:cubicBezTo>
                    <a:pt x="1448" y="3152"/>
                    <a:pt x="1672" y="3450"/>
                    <a:pt x="1895" y="3711"/>
                  </a:cubicBezTo>
                  <a:cubicBezTo>
                    <a:pt x="2037" y="3853"/>
                    <a:pt x="2201" y="3913"/>
                    <a:pt x="2359" y="3913"/>
                  </a:cubicBezTo>
                  <a:cubicBezTo>
                    <a:pt x="2827" y="3913"/>
                    <a:pt x="3255" y="3391"/>
                    <a:pt x="2976" y="2891"/>
                  </a:cubicBezTo>
                  <a:cubicBezTo>
                    <a:pt x="2753" y="2592"/>
                    <a:pt x="2566" y="2294"/>
                    <a:pt x="2305" y="2033"/>
                  </a:cubicBezTo>
                  <a:cubicBezTo>
                    <a:pt x="2119" y="1772"/>
                    <a:pt x="1895" y="1549"/>
                    <a:pt x="1672" y="1325"/>
                  </a:cubicBezTo>
                  <a:cubicBezTo>
                    <a:pt x="1448" y="1064"/>
                    <a:pt x="1224" y="840"/>
                    <a:pt x="1038" y="617"/>
                  </a:cubicBezTo>
                  <a:cubicBezTo>
                    <a:pt x="926" y="505"/>
                    <a:pt x="814" y="393"/>
                    <a:pt x="665" y="281"/>
                  </a:cubicBezTo>
                  <a:cubicBezTo>
                    <a:pt x="628" y="244"/>
                    <a:pt x="553" y="207"/>
                    <a:pt x="479" y="169"/>
                  </a:cubicBezTo>
                  <a:cubicBezTo>
                    <a:pt x="404" y="132"/>
                    <a:pt x="329" y="95"/>
                    <a:pt x="292" y="20"/>
                  </a:cubicBezTo>
                  <a:cubicBezTo>
                    <a:pt x="265" y="6"/>
                    <a:pt x="237"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5934000" y="4084700"/>
              <a:ext cx="38250" cy="127400"/>
            </a:xfrm>
            <a:custGeom>
              <a:avLst/>
              <a:gdLst/>
              <a:ahLst/>
              <a:cxnLst/>
              <a:rect l="l" t="t" r="r" b="b"/>
              <a:pathLst>
                <a:path w="1530" h="5096" extrusionOk="0">
                  <a:moveTo>
                    <a:pt x="653" y="0"/>
                  </a:moveTo>
                  <a:cubicBezTo>
                    <a:pt x="634" y="0"/>
                    <a:pt x="616" y="10"/>
                    <a:pt x="597" y="28"/>
                  </a:cubicBezTo>
                  <a:lnTo>
                    <a:pt x="560" y="28"/>
                  </a:lnTo>
                  <a:cubicBezTo>
                    <a:pt x="448" y="103"/>
                    <a:pt x="374" y="215"/>
                    <a:pt x="299" y="326"/>
                  </a:cubicBezTo>
                  <a:lnTo>
                    <a:pt x="313" y="312"/>
                  </a:lnTo>
                  <a:lnTo>
                    <a:pt x="313" y="312"/>
                  </a:lnTo>
                  <a:cubicBezTo>
                    <a:pt x="219" y="432"/>
                    <a:pt x="205" y="544"/>
                    <a:pt x="150" y="737"/>
                  </a:cubicBezTo>
                  <a:cubicBezTo>
                    <a:pt x="113" y="923"/>
                    <a:pt x="75" y="1109"/>
                    <a:pt x="75" y="1296"/>
                  </a:cubicBezTo>
                  <a:cubicBezTo>
                    <a:pt x="38" y="1669"/>
                    <a:pt x="38" y="2079"/>
                    <a:pt x="1" y="2451"/>
                  </a:cubicBezTo>
                  <a:cubicBezTo>
                    <a:pt x="1" y="2824"/>
                    <a:pt x="1" y="3197"/>
                    <a:pt x="1" y="3570"/>
                  </a:cubicBezTo>
                  <a:lnTo>
                    <a:pt x="1" y="4092"/>
                  </a:lnTo>
                  <a:lnTo>
                    <a:pt x="1" y="4353"/>
                  </a:lnTo>
                  <a:cubicBezTo>
                    <a:pt x="38" y="4576"/>
                    <a:pt x="113" y="4763"/>
                    <a:pt x="262" y="4912"/>
                  </a:cubicBezTo>
                  <a:cubicBezTo>
                    <a:pt x="386" y="5036"/>
                    <a:pt x="550" y="5096"/>
                    <a:pt x="714" y="5096"/>
                  </a:cubicBezTo>
                  <a:cubicBezTo>
                    <a:pt x="944" y="5096"/>
                    <a:pt x="1175" y="4980"/>
                    <a:pt x="1306" y="4763"/>
                  </a:cubicBezTo>
                  <a:cubicBezTo>
                    <a:pt x="1529" y="4427"/>
                    <a:pt x="1417" y="3868"/>
                    <a:pt x="1417" y="3495"/>
                  </a:cubicBezTo>
                  <a:cubicBezTo>
                    <a:pt x="1380" y="3085"/>
                    <a:pt x="1380" y="2712"/>
                    <a:pt x="1380" y="2340"/>
                  </a:cubicBezTo>
                  <a:cubicBezTo>
                    <a:pt x="1380" y="1967"/>
                    <a:pt x="1306" y="1594"/>
                    <a:pt x="1268" y="1221"/>
                  </a:cubicBezTo>
                  <a:cubicBezTo>
                    <a:pt x="1231" y="1072"/>
                    <a:pt x="1194" y="886"/>
                    <a:pt x="1156" y="737"/>
                  </a:cubicBezTo>
                  <a:cubicBezTo>
                    <a:pt x="1083" y="518"/>
                    <a:pt x="1082" y="334"/>
                    <a:pt x="872" y="187"/>
                  </a:cubicBezTo>
                  <a:lnTo>
                    <a:pt x="872" y="187"/>
                  </a:lnTo>
                  <a:cubicBezTo>
                    <a:pt x="825" y="126"/>
                    <a:pt x="773" y="71"/>
                    <a:pt x="709" y="28"/>
                  </a:cubicBezTo>
                  <a:cubicBezTo>
                    <a:pt x="690" y="10"/>
                    <a:pt x="672"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6183775" y="4235450"/>
              <a:ext cx="68225" cy="80175"/>
            </a:xfrm>
            <a:custGeom>
              <a:avLst/>
              <a:gdLst/>
              <a:ahLst/>
              <a:cxnLst/>
              <a:rect l="l" t="t" r="r" b="b"/>
              <a:pathLst>
                <a:path w="2729" h="3207" extrusionOk="0">
                  <a:moveTo>
                    <a:pt x="2200" y="0"/>
                  </a:moveTo>
                  <a:cubicBezTo>
                    <a:pt x="2089" y="0"/>
                    <a:pt x="1999" y="42"/>
                    <a:pt x="1913" y="94"/>
                  </a:cubicBezTo>
                  <a:lnTo>
                    <a:pt x="1913" y="94"/>
                  </a:lnTo>
                  <a:cubicBezTo>
                    <a:pt x="1649" y="168"/>
                    <a:pt x="1447" y="418"/>
                    <a:pt x="1268" y="597"/>
                  </a:cubicBezTo>
                  <a:cubicBezTo>
                    <a:pt x="1119" y="746"/>
                    <a:pt x="970" y="895"/>
                    <a:pt x="858" y="1081"/>
                  </a:cubicBezTo>
                  <a:cubicBezTo>
                    <a:pt x="672" y="1268"/>
                    <a:pt x="485" y="1491"/>
                    <a:pt x="336" y="1715"/>
                  </a:cubicBezTo>
                  <a:cubicBezTo>
                    <a:pt x="299" y="1790"/>
                    <a:pt x="224" y="1902"/>
                    <a:pt x="187" y="2013"/>
                  </a:cubicBezTo>
                  <a:cubicBezTo>
                    <a:pt x="38" y="2200"/>
                    <a:pt x="1" y="2461"/>
                    <a:pt x="38" y="2722"/>
                  </a:cubicBezTo>
                  <a:cubicBezTo>
                    <a:pt x="150" y="2983"/>
                    <a:pt x="411" y="3169"/>
                    <a:pt x="672" y="3206"/>
                  </a:cubicBezTo>
                  <a:cubicBezTo>
                    <a:pt x="1045" y="3206"/>
                    <a:pt x="1343" y="2908"/>
                    <a:pt x="1566" y="2647"/>
                  </a:cubicBezTo>
                  <a:cubicBezTo>
                    <a:pt x="1790" y="2386"/>
                    <a:pt x="1902" y="2200"/>
                    <a:pt x="2051" y="1976"/>
                  </a:cubicBezTo>
                  <a:cubicBezTo>
                    <a:pt x="2163" y="1827"/>
                    <a:pt x="2275" y="1641"/>
                    <a:pt x="2387" y="1454"/>
                  </a:cubicBezTo>
                  <a:cubicBezTo>
                    <a:pt x="2516" y="1196"/>
                    <a:pt x="2729" y="910"/>
                    <a:pt x="2711" y="620"/>
                  </a:cubicBezTo>
                  <a:lnTo>
                    <a:pt x="2711" y="620"/>
                  </a:lnTo>
                  <a:cubicBezTo>
                    <a:pt x="2717" y="529"/>
                    <a:pt x="2708" y="444"/>
                    <a:pt x="2685" y="373"/>
                  </a:cubicBezTo>
                  <a:cubicBezTo>
                    <a:pt x="2648" y="149"/>
                    <a:pt x="2424" y="0"/>
                    <a:pt x="2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6347800" y="4481125"/>
              <a:ext cx="58750" cy="54450"/>
            </a:xfrm>
            <a:custGeom>
              <a:avLst/>
              <a:gdLst/>
              <a:ahLst/>
              <a:cxnLst/>
              <a:rect l="l" t="t" r="r" b="b"/>
              <a:pathLst>
                <a:path w="2350" h="2178" extrusionOk="0">
                  <a:moveTo>
                    <a:pt x="1692" y="1"/>
                  </a:moveTo>
                  <a:cubicBezTo>
                    <a:pt x="1649" y="1"/>
                    <a:pt x="1607" y="5"/>
                    <a:pt x="1567" y="15"/>
                  </a:cubicBezTo>
                  <a:cubicBezTo>
                    <a:pt x="1492" y="52"/>
                    <a:pt x="1418" y="90"/>
                    <a:pt x="1343" y="127"/>
                  </a:cubicBezTo>
                  <a:lnTo>
                    <a:pt x="1161" y="248"/>
                  </a:lnTo>
                  <a:lnTo>
                    <a:pt x="1161" y="248"/>
                  </a:lnTo>
                  <a:cubicBezTo>
                    <a:pt x="1107" y="270"/>
                    <a:pt x="1051" y="292"/>
                    <a:pt x="1008" y="313"/>
                  </a:cubicBezTo>
                  <a:lnTo>
                    <a:pt x="896" y="388"/>
                  </a:lnTo>
                  <a:cubicBezTo>
                    <a:pt x="784" y="500"/>
                    <a:pt x="635" y="574"/>
                    <a:pt x="523" y="686"/>
                  </a:cubicBezTo>
                  <a:lnTo>
                    <a:pt x="299" y="873"/>
                  </a:lnTo>
                  <a:cubicBezTo>
                    <a:pt x="225" y="910"/>
                    <a:pt x="187" y="1022"/>
                    <a:pt x="113" y="1096"/>
                  </a:cubicBezTo>
                  <a:cubicBezTo>
                    <a:pt x="38" y="1208"/>
                    <a:pt x="1" y="1357"/>
                    <a:pt x="1" y="1506"/>
                  </a:cubicBezTo>
                  <a:cubicBezTo>
                    <a:pt x="1" y="1693"/>
                    <a:pt x="76" y="1879"/>
                    <a:pt x="225" y="1991"/>
                  </a:cubicBezTo>
                  <a:lnTo>
                    <a:pt x="336" y="2103"/>
                  </a:lnTo>
                  <a:cubicBezTo>
                    <a:pt x="448" y="2140"/>
                    <a:pt x="560" y="2177"/>
                    <a:pt x="672" y="2177"/>
                  </a:cubicBezTo>
                  <a:cubicBezTo>
                    <a:pt x="970" y="2177"/>
                    <a:pt x="1231" y="2028"/>
                    <a:pt x="1455" y="1805"/>
                  </a:cubicBezTo>
                  <a:cubicBezTo>
                    <a:pt x="1529" y="1693"/>
                    <a:pt x="1604" y="1618"/>
                    <a:pt x="1716" y="1506"/>
                  </a:cubicBezTo>
                  <a:cubicBezTo>
                    <a:pt x="1790" y="1394"/>
                    <a:pt x="1865" y="1320"/>
                    <a:pt x="1939" y="1245"/>
                  </a:cubicBezTo>
                  <a:cubicBezTo>
                    <a:pt x="1939" y="1171"/>
                    <a:pt x="1977" y="1096"/>
                    <a:pt x="2014" y="1059"/>
                  </a:cubicBezTo>
                  <a:cubicBezTo>
                    <a:pt x="2163" y="835"/>
                    <a:pt x="2350" y="612"/>
                    <a:pt x="2238" y="351"/>
                  </a:cubicBezTo>
                  <a:lnTo>
                    <a:pt x="2238" y="351"/>
                  </a:lnTo>
                  <a:cubicBezTo>
                    <a:pt x="2238" y="339"/>
                    <a:pt x="2238" y="326"/>
                    <a:pt x="2238" y="313"/>
                  </a:cubicBezTo>
                  <a:cubicBezTo>
                    <a:pt x="2200" y="239"/>
                    <a:pt x="2163" y="164"/>
                    <a:pt x="2126" y="127"/>
                  </a:cubicBezTo>
                  <a:cubicBezTo>
                    <a:pt x="2089" y="108"/>
                    <a:pt x="2043" y="90"/>
                    <a:pt x="1992" y="76"/>
                  </a:cubicBezTo>
                  <a:lnTo>
                    <a:pt x="1992" y="76"/>
                  </a:lnTo>
                  <a:cubicBezTo>
                    <a:pt x="1911" y="29"/>
                    <a:pt x="1800" y="1"/>
                    <a:pt x="1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flipH="1">
            <a:off x="6827299" y="3368978"/>
            <a:ext cx="1789794" cy="14474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44"/>
                                        </p:tgtEl>
                                        <p:attrNameLst>
                                          <p:attrName>style.visibility</p:attrName>
                                        </p:attrNameLst>
                                      </p:cBhvr>
                                      <p:to>
                                        <p:strVal val="visible"/>
                                      </p:to>
                                    </p:set>
                                    <p:animEffect transition="in" filter="randombar(horizontal)">
                                      <p:cBhvr>
                                        <p:cTn id="7" dur="500"/>
                                        <p:tgtEl>
                                          <p:spTgt spid="1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462277" y="1938337"/>
            <a:ext cx="6115050" cy="1882234"/>
          </a:xfrm>
          <a:prstGeom prst="rect">
            <a:avLst/>
          </a:prstGeom>
          <a:ln w="28575">
            <a:solidFill>
              <a:srgbClr val="6D2F0D"/>
            </a:solidFill>
          </a:ln>
        </p:spPr>
      </p:pic>
      <p:sp>
        <p:nvSpPr>
          <p:cNvPr id="1610" name="Google Shape;1610;p39"/>
          <p:cNvSpPr txBox="1">
            <a:spLocks noGrp="1"/>
          </p:cNvSpPr>
          <p:nvPr>
            <p:ph type="title" idx="9"/>
          </p:nvPr>
        </p:nvSpPr>
        <p:spPr>
          <a:xfrm>
            <a:off x="238125" y="496839"/>
            <a:ext cx="8667750" cy="592200"/>
          </a:xfrm>
          <a:prstGeom prst="rect">
            <a:avLst/>
          </a:prstGeom>
        </p:spPr>
        <p:txBody>
          <a:bodyPr spcFirstLastPara="1" wrap="square" lIns="91425" tIns="91425" rIns="91425" bIns="91425" anchor="t" anchorCtr="0">
            <a:noAutofit/>
          </a:bodyPr>
          <a:lstStyle/>
          <a:p>
            <a:pPr lvl="0"/>
            <a:r>
              <a:rPr lang="en-US" sz="2600" b="1" dirty="0" smtClean="0">
                <a:solidFill>
                  <a:srgbClr val="6D2F0D"/>
                </a:solidFill>
                <a:latin typeface="+mj-lt"/>
              </a:rPr>
              <a:t>HOẠT ĐỘNG NHÓM</a:t>
            </a:r>
            <a:endParaRPr sz="2600" b="1" dirty="0">
              <a:solidFill>
                <a:srgbClr val="6D2F0D"/>
              </a:solidFill>
              <a:latin typeface="+mj-lt"/>
            </a:endParaRPr>
          </a:p>
        </p:txBody>
      </p:sp>
      <p:sp>
        <p:nvSpPr>
          <p:cNvPr id="2" name="Rectangle 1"/>
          <p:cNvSpPr/>
          <p:nvPr/>
        </p:nvSpPr>
        <p:spPr>
          <a:xfrm>
            <a:off x="790704" y="1139527"/>
            <a:ext cx="7934196" cy="492443"/>
          </a:xfrm>
          <a:prstGeom prst="rect">
            <a:avLst/>
          </a:prstGeom>
        </p:spPr>
        <p:txBody>
          <a:bodyPr wrap="square">
            <a:spAutoFit/>
          </a:bodyPr>
          <a:lstStyle/>
          <a:p>
            <a:pPr algn="ctr">
              <a:lnSpc>
                <a:spcPct val="130000"/>
              </a:lnSpc>
            </a:pPr>
            <a:r>
              <a:rPr lang="fr-FR" sz="2000" dirty="0" err="1" smtClean="0">
                <a:latin typeface="+mj-lt"/>
                <a:ea typeface="Calibri" panose="020F0502020204030204" pitchFamily="34" charset="0"/>
                <a:cs typeface="Times New Roman" panose="02020603050405020304" pitchFamily="18" charset="0"/>
              </a:rPr>
              <a:t>Thảo</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luận</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và</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cho</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biết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vai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trò</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hợp</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sau</a:t>
            </a:r>
            <a:r>
              <a:rPr lang="fr-FR" sz="2000" dirty="0" smtClean="0">
                <a:latin typeface="+mj-lt"/>
                <a:ea typeface="Calibri" panose="020F0502020204030204" pitchFamily="34" charset="0"/>
                <a:cs typeface="Times New Roman" panose="02020603050405020304" pitchFamily="18" charset="0"/>
              </a:rPr>
              <a:t>:</a:t>
            </a:r>
            <a:endParaRPr lang="en-US" sz="2000" dirty="0">
              <a:latin typeface="+mj-lt"/>
            </a:endParaRPr>
          </a:p>
        </p:txBody>
      </p:sp>
      <p:sp>
        <p:nvSpPr>
          <p:cNvPr id="5" name="Right Arrow Callout 4"/>
          <p:cNvSpPr/>
          <p:nvPr/>
        </p:nvSpPr>
        <p:spPr>
          <a:xfrm>
            <a:off x="876429" y="2122215"/>
            <a:ext cx="1485900" cy="1514475"/>
          </a:xfrm>
          <a:prstGeom prst="rightArrowCallout">
            <a:avLst>
              <a:gd name="adj1" fmla="val 25000"/>
              <a:gd name="adj2" fmla="val 21154"/>
              <a:gd name="adj3" fmla="val 21154"/>
              <a:gd name="adj4" fmla="val 70746"/>
            </a:avLst>
          </a:prstGeom>
          <a:solidFill>
            <a:srgbClr val="92D050"/>
          </a:solidFill>
          <a:ln w="19050">
            <a:solidFill>
              <a:srgbClr val="015B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dirty="0" err="1" smtClean="0">
                <a:solidFill>
                  <a:schemeClr val="accent4"/>
                </a:solidFill>
              </a:rPr>
              <a:t>Nhóm</a:t>
            </a:r>
            <a:r>
              <a:rPr lang="en-US" sz="2000" dirty="0" smtClean="0">
                <a:solidFill>
                  <a:schemeClr val="accent4"/>
                </a:solidFill>
              </a:rPr>
              <a:t> 1 - 2</a:t>
            </a:r>
            <a:endParaRPr lang="en-US" sz="2000" dirty="0">
              <a:solidFill>
                <a:schemeClr val="accent4"/>
              </a:solidFill>
            </a:endParaRP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790704" y="3953920"/>
            <a:ext cx="2219196" cy="800100"/>
          </a:xfrm>
          <a:prstGeom prst="rect">
            <a:avLst/>
          </a:prstGeom>
        </p:spPr>
      </p:pic>
    </p:spTree>
    <p:extLst>
      <p:ext uri="{BB962C8B-B14F-4D97-AF65-F5344CB8AC3E}">
        <p14:creationId xmlns:p14="http://schemas.microsoft.com/office/powerpoint/2010/main" val="216774717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0"/>
                                        </p:tgtEl>
                                        <p:attrNameLst>
                                          <p:attrName>style.visibility</p:attrName>
                                        </p:attrNameLst>
                                      </p:cBhvr>
                                      <p:to>
                                        <p:strVal val="visible"/>
                                      </p:to>
                                    </p:set>
                                    <p:animEffect transition="in" filter="fade">
                                      <p:cBhvr>
                                        <p:cTn id="7" dur="500"/>
                                        <p:tgtEl>
                                          <p:spTgt spid="16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0" grpId="0"/>
      <p:bldP spid="2"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62277" y="1938337"/>
            <a:ext cx="6115050" cy="1871664"/>
          </a:xfrm>
          <a:prstGeom prst="rect">
            <a:avLst/>
          </a:prstGeom>
          <a:ln w="28575">
            <a:solidFill>
              <a:srgbClr val="653A0B"/>
            </a:solidFill>
          </a:ln>
        </p:spPr>
      </p:pic>
      <p:sp>
        <p:nvSpPr>
          <p:cNvPr id="2" name="Rectangle 1"/>
          <p:cNvSpPr/>
          <p:nvPr/>
        </p:nvSpPr>
        <p:spPr>
          <a:xfrm>
            <a:off x="790704" y="1139527"/>
            <a:ext cx="7934196" cy="492443"/>
          </a:xfrm>
          <a:prstGeom prst="rect">
            <a:avLst/>
          </a:prstGeom>
        </p:spPr>
        <p:txBody>
          <a:bodyPr wrap="square">
            <a:spAutoFit/>
          </a:bodyPr>
          <a:lstStyle/>
          <a:p>
            <a:pPr algn="ctr">
              <a:lnSpc>
                <a:spcPct val="130000"/>
              </a:lnSpc>
            </a:pPr>
            <a:r>
              <a:rPr lang="fr-FR" sz="2000" dirty="0" err="1" smtClean="0">
                <a:latin typeface="+mj-lt"/>
                <a:ea typeface="Calibri" panose="020F0502020204030204" pitchFamily="34" charset="0"/>
                <a:cs typeface="Times New Roman" panose="02020603050405020304" pitchFamily="18" charset="0"/>
              </a:rPr>
              <a:t>Thảo</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luận</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và</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cho</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biết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vai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trò</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hợp</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sau</a:t>
            </a:r>
            <a:r>
              <a:rPr lang="fr-FR" sz="2000" dirty="0" smtClean="0">
                <a:latin typeface="+mj-lt"/>
                <a:ea typeface="Calibri" panose="020F0502020204030204" pitchFamily="34" charset="0"/>
                <a:cs typeface="Times New Roman" panose="02020603050405020304" pitchFamily="18" charset="0"/>
              </a:rPr>
              <a:t>:</a:t>
            </a:r>
            <a:endParaRPr lang="en-US" sz="2000" dirty="0">
              <a:latin typeface="+mj-lt"/>
            </a:endParaRPr>
          </a:p>
        </p:txBody>
      </p:sp>
      <p:sp>
        <p:nvSpPr>
          <p:cNvPr id="5" name="Right Arrow Callout 4"/>
          <p:cNvSpPr/>
          <p:nvPr/>
        </p:nvSpPr>
        <p:spPr>
          <a:xfrm>
            <a:off x="876429" y="2122215"/>
            <a:ext cx="1485900" cy="1514475"/>
          </a:xfrm>
          <a:prstGeom prst="rightArrowCallout">
            <a:avLst>
              <a:gd name="adj1" fmla="val 25000"/>
              <a:gd name="adj2" fmla="val 21154"/>
              <a:gd name="adj3" fmla="val 21154"/>
              <a:gd name="adj4" fmla="val 70746"/>
            </a:avLst>
          </a:prstGeom>
          <a:solidFill>
            <a:srgbClr val="92D050"/>
          </a:solidFill>
          <a:ln w="19050">
            <a:solidFill>
              <a:srgbClr val="015B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dirty="0" err="1" smtClean="0">
                <a:solidFill>
                  <a:schemeClr val="accent4"/>
                </a:solidFill>
              </a:rPr>
              <a:t>Nhóm</a:t>
            </a:r>
            <a:r>
              <a:rPr lang="en-US" sz="2000" dirty="0" smtClean="0">
                <a:solidFill>
                  <a:schemeClr val="accent4"/>
                </a:solidFill>
              </a:rPr>
              <a:t> 3 - 4</a:t>
            </a:r>
            <a:endParaRPr lang="en-US" sz="2000" dirty="0">
              <a:solidFill>
                <a:schemeClr val="accent4"/>
              </a:solidFill>
            </a:endParaRP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790704" y="3953920"/>
            <a:ext cx="2219196" cy="800100"/>
          </a:xfrm>
          <a:prstGeom prst="rect">
            <a:avLst/>
          </a:prstGeom>
        </p:spPr>
      </p:pic>
      <p:sp>
        <p:nvSpPr>
          <p:cNvPr id="8" name="Google Shape;1610;p39"/>
          <p:cNvSpPr txBox="1">
            <a:spLocks noGrp="1"/>
          </p:cNvSpPr>
          <p:nvPr>
            <p:ph type="title" idx="9"/>
          </p:nvPr>
        </p:nvSpPr>
        <p:spPr>
          <a:xfrm>
            <a:off x="238125" y="496839"/>
            <a:ext cx="8667750" cy="592200"/>
          </a:xfrm>
          <a:prstGeom prst="rect">
            <a:avLst/>
          </a:prstGeom>
        </p:spPr>
        <p:txBody>
          <a:bodyPr spcFirstLastPara="1" wrap="square" lIns="91425" tIns="91425" rIns="91425" bIns="91425" anchor="t" anchorCtr="0">
            <a:noAutofit/>
          </a:bodyPr>
          <a:lstStyle/>
          <a:p>
            <a:pPr lvl="0"/>
            <a:r>
              <a:rPr lang="en-US" sz="2600" b="1" dirty="0" smtClean="0">
                <a:solidFill>
                  <a:srgbClr val="6D2F0D"/>
                </a:solidFill>
                <a:latin typeface="+mj-lt"/>
              </a:rPr>
              <a:t>HOẠT ĐỘNG NHÓM</a:t>
            </a:r>
            <a:endParaRPr sz="2600" b="1" dirty="0">
              <a:solidFill>
                <a:srgbClr val="6D2F0D"/>
              </a:solidFill>
              <a:latin typeface="+mj-lt"/>
            </a:endParaRPr>
          </a:p>
        </p:txBody>
      </p:sp>
    </p:spTree>
    <p:extLst>
      <p:ext uri="{BB962C8B-B14F-4D97-AF65-F5344CB8AC3E}">
        <p14:creationId xmlns:p14="http://schemas.microsoft.com/office/powerpoint/2010/main" val="190360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42"/>
          <p:cNvSpPr txBox="1">
            <a:spLocks noGrp="1"/>
          </p:cNvSpPr>
          <p:nvPr>
            <p:ph type="title"/>
          </p:nvPr>
        </p:nvSpPr>
        <p:spPr>
          <a:xfrm flipH="1">
            <a:off x="228597" y="600273"/>
            <a:ext cx="8642429" cy="742753"/>
          </a:xfrm>
          <a:prstGeom prst="rect">
            <a:avLst/>
          </a:prstGeom>
        </p:spPr>
        <p:txBody>
          <a:bodyPr spcFirstLastPara="1" wrap="square" lIns="91425" tIns="91425" rIns="91425" bIns="91425" anchor="ctr" anchorCtr="0">
            <a:noAutofit/>
          </a:bodyPr>
          <a:lstStyle/>
          <a:p>
            <a:pPr lvl="0">
              <a:lnSpc>
                <a:spcPct val="120000"/>
              </a:lnSpc>
            </a:pPr>
            <a:r>
              <a:rPr lang="en" sz="2400" b="1" i="1" dirty="0" smtClean="0">
                <a:latin typeface="+mj-lt"/>
              </a:rPr>
              <a:t>Gợi ý thảo luận về </a:t>
            </a:r>
            <a:r>
              <a:rPr lang="fr-FR" sz="2400" b="1" i="1" dirty="0" err="1" smtClean="0">
                <a:latin typeface="+mj-lt"/>
              </a:rPr>
              <a:t>vai</a:t>
            </a:r>
            <a:r>
              <a:rPr lang="fr-FR" sz="2400" b="1" i="1" dirty="0" smtClean="0">
                <a:latin typeface="+mj-lt"/>
              </a:rPr>
              <a:t> </a:t>
            </a:r>
            <a:r>
              <a:rPr lang="fr-FR" sz="2400" b="1" i="1" dirty="0" err="1">
                <a:latin typeface="+mj-lt"/>
              </a:rPr>
              <a:t>trò</a:t>
            </a:r>
            <a:r>
              <a:rPr lang="fr-FR" sz="2400" b="1" i="1" dirty="0">
                <a:latin typeface="+mj-lt"/>
              </a:rPr>
              <a:t> </a:t>
            </a:r>
            <a:r>
              <a:rPr lang="fr-FR" sz="2400" b="1" i="1" dirty="0" err="1">
                <a:latin typeface="+mj-lt"/>
              </a:rPr>
              <a:t>của</a:t>
            </a:r>
            <a:r>
              <a:rPr lang="fr-FR" sz="2400" b="1" i="1" dirty="0">
                <a:latin typeface="+mj-lt"/>
              </a:rPr>
              <a:t> </a:t>
            </a:r>
            <a:r>
              <a:rPr lang="fr-FR" sz="2400" b="1" i="1" dirty="0" err="1">
                <a:latin typeface="+mj-lt"/>
              </a:rPr>
              <a:t>gia</a:t>
            </a:r>
            <a:r>
              <a:rPr lang="fr-FR" sz="2400" b="1" i="1" dirty="0">
                <a:latin typeface="+mj-lt"/>
              </a:rPr>
              <a:t> </a:t>
            </a:r>
            <a:r>
              <a:rPr lang="fr-FR" sz="2400" b="1" i="1" dirty="0" err="1">
                <a:latin typeface="+mj-lt"/>
              </a:rPr>
              <a:t>đình</a:t>
            </a:r>
            <a:r>
              <a:rPr lang="fr-FR" sz="2400" b="1" i="1" dirty="0">
                <a:latin typeface="+mj-lt"/>
              </a:rPr>
              <a:t> </a:t>
            </a:r>
            <a:r>
              <a:rPr lang="fr-FR" sz="2400" b="1" i="1" dirty="0" smtClean="0">
                <a:latin typeface="+mj-lt"/>
              </a:rPr>
              <a:t/>
            </a:r>
            <a:br>
              <a:rPr lang="fr-FR" sz="2400" b="1" i="1" dirty="0" smtClean="0">
                <a:latin typeface="+mj-lt"/>
              </a:rPr>
            </a:br>
            <a:r>
              <a:rPr lang="fr-FR" sz="2400" b="1" i="1" dirty="0" err="1" smtClean="0">
                <a:latin typeface="+mj-lt"/>
              </a:rPr>
              <a:t>thông</a:t>
            </a:r>
            <a:r>
              <a:rPr lang="fr-FR" sz="2400" b="1" i="1" dirty="0" smtClean="0">
                <a:latin typeface="+mj-lt"/>
              </a:rPr>
              <a:t> </a:t>
            </a:r>
            <a:r>
              <a:rPr lang="fr-FR" sz="2400" b="1" i="1" dirty="0">
                <a:latin typeface="+mj-lt"/>
              </a:rPr>
              <a:t>qua </a:t>
            </a:r>
            <a:r>
              <a:rPr lang="fr-FR" sz="2400" b="1" i="1" dirty="0" err="1">
                <a:latin typeface="+mj-lt"/>
              </a:rPr>
              <a:t>các</a:t>
            </a:r>
            <a:r>
              <a:rPr lang="fr-FR" sz="2400" b="1" i="1" dirty="0">
                <a:latin typeface="+mj-lt"/>
              </a:rPr>
              <a:t> </a:t>
            </a:r>
            <a:r>
              <a:rPr lang="fr-FR" sz="2400" b="1" i="1" dirty="0" err="1">
                <a:latin typeface="+mj-lt"/>
              </a:rPr>
              <a:t>biểu</a:t>
            </a:r>
            <a:r>
              <a:rPr lang="fr-FR" sz="2400" b="1" i="1" dirty="0">
                <a:latin typeface="+mj-lt"/>
              </a:rPr>
              <a:t> </a:t>
            </a:r>
            <a:r>
              <a:rPr lang="fr-FR" sz="2400" b="1" i="1" dirty="0" err="1">
                <a:latin typeface="+mj-lt"/>
              </a:rPr>
              <a:t>hiện</a:t>
            </a:r>
            <a:r>
              <a:rPr lang="fr-FR" sz="2400" b="1" i="1" dirty="0">
                <a:latin typeface="+mj-lt"/>
              </a:rPr>
              <a:t>:</a:t>
            </a:r>
            <a:endParaRPr sz="2400" b="1" i="1" dirty="0">
              <a:latin typeface="+mj-lt"/>
            </a:endParaRPr>
          </a:p>
        </p:txBody>
      </p:sp>
      <p:pic>
        <p:nvPicPr>
          <p:cNvPr id="44" name="Picture 12"/>
          <p:cNvPicPr>
            <a:picLocks noChangeAspect="1"/>
          </p:cNvPicPr>
          <p:nvPr/>
        </p:nvPicPr>
        <p:blipFill>
          <a:blip r:embed="rId3"/>
          <a:srcRect/>
          <a:stretch>
            <a:fillRect/>
          </a:stretch>
        </p:blipFill>
        <p:spPr>
          <a:xfrm>
            <a:off x="634213" y="2178326"/>
            <a:ext cx="2537612" cy="1638874"/>
          </a:xfrm>
          <a:prstGeom prst="rect">
            <a:avLst/>
          </a:prstGeom>
        </p:spPr>
      </p:pic>
      <p:sp>
        <p:nvSpPr>
          <p:cNvPr id="3" name="Rectangle 2"/>
          <p:cNvSpPr/>
          <p:nvPr/>
        </p:nvSpPr>
        <p:spPr>
          <a:xfrm>
            <a:off x="2900773" y="1621233"/>
            <a:ext cx="5694028" cy="2753061"/>
          </a:xfrm>
          <a:prstGeom prst="rect">
            <a:avLst/>
          </a:prstGeom>
        </p:spPr>
        <p:txBody>
          <a:bodyPr wrap="square">
            <a:spAutoFit/>
          </a:bodyPr>
          <a:lstStyle/>
          <a:p>
            <a:pPr marL="285750" indent="-285750" algn="just">
              <a:lnSpc>
                <a:spcPct val="130000"/>
              </a:lnSpc>
              <a:buFont typeface="Arial" panose="020B0604020202020204" pitchFamily="34" charset="0"/>
              <a:buChar char="•"/>
            </a:pPr>
            <a:r>
              <a:rPr lang="vi-VN" sz="1900" dirty="0" smtClean="0"/>
              <a:t>Sinh </a:t>
            </a:r>
            <a:r>
              <a:rPr lang="vi-VN" sz="1900" dirty="0"/>
              <a:t>con, nuôi dưỡng, chăm sóc </a:t>
            </a:r>
            <a:r>
              <a:rPr lang="vi-VN" sz="1900" dirty="0" smtClean="0"/>
              <a:t>con.</a:t>
            </a:r>
            <a:endParaRPr lang="en-US" sz="1900" dirty="0" smtClean="0"/>
          </a:p>
          <a:p>
            <a:pPr marL="285750" indent="-285750" algn="just">
              <a:lnSpc>
                <a:spcPct val="130000"/>
              </a:lnSpc>
              <a:buFont typeface="Arial" panose="020B0604020202020204" pitchFamily="34" charset="0"/>
              <a:buChar char="•"/>
            </a:pPr>
            <a:r>
              <a:rPr lang="vi-VN" sz="1900" dirty="0" smtClean="0"/>
              <a:t>Dạy </a:t>
            </a:r>
            <a:r>
              <a:rPr lang="vi-VN" sz="1900" dirty="0"/>
              <a:t>bảo, giáo dục và tạo điều kiện để con được học tập và phát triển toàn </a:t>
            </a:r>
            <a:r>
              <a:rPr lang="vi-VN" sz="1900" dirty="0" smtClean="0"/>
              <a:t>diện.</a:t>
            </a:r>
            <a:endParaRPr lang="en-US" sz="1900" dirty="0" smtClean="0"/>
          </a:p>
          <a:p>
            <a:pPr marL="285750" indent="-285750" algn="just">
              <a:lnSpc>
                <a:spcPct val="130000"/>
              </a:lnSpc>
              <a:buFont typeface="Arial" panose="020B0604020202020204" pitchFamily="34" charset="0"/>
              <a:buChar char="•"/>
            </a:pPr>
            <a:r>
              <a:rPr lang="vi-VN" sz="1900" dirty="0"/>
              <a:t>Tham gia lao động, sản xuất, tạo thu nhập đáp ứng nhu cầu sinh hoạt của các thành viên trong gia đình.</a:t>
            </a:r>
          </a:p>
          <a:p>
            <a:pPr marL="285750" indent="-285750" algn="just">
              <a:lnSpc>
                <a:spcPct val="130000"/>
              </a:lnSpc>
              <a:buFont typeface="Arial" panose="020B0604020202020204" pitchFamily="34" charset="0"/>
              <a:buChar char="•"/>
            </a:pPr>
            <a:r>
              <a:rPr lang="vi-VN" sz="1900" dirty="0"/>
              <a:t>Xây dựng môi trường sống lành mạnh, an toàn</a:t>
            </a:r>
            <a:r>
              <a:rPr lang="vi-VN" sz="1900" dirty="0" smtClean="0"/>
              <a:t>.</a:t>
            </a:r>
            <a:endParaRPr lang="vi-VN" sz="19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9786820">
            <a:off x="8091680" y="-14444"/>
            <a:ext cx="797083" cy="1229434"/>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68"/>
                                        </p:tgtEl>
                                        <p:attrNameLst>
                                          <p:attrName>style.visibility</p:attrName>
                                        </p:attrNameLst>
                                      </p:cBhvr>
                                      <p:to>
                                        <p:strVal val="visible"/>
                                      </p:to>
                                    </p:set>
                                    <p:animEffect transition="in" filter="fade">
                                      <p:cBhvr>
                                        <p:cTn id="7" dur="500"/>
                                        <p:tgtEl>
                                          <p:spTgt spid="1668"/>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anim calcmode="lin" valueType="num">
                                      <p:cBhvr>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anim calcmode="lin" valueType="num">
                                      <p:cBhvr>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anim calcmode="lin" valueType="num">
                                      <p:cBhvr>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anim calcmode="lin" valueType="num">
                                      <p:cBhvr>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2" name="Google Shape;1610;p39"/>
          <p:cNvSpPr txBox="1">
            <a:spLocks noGrp="1"/>
          </p:cNvSpPr>
          <p:nvPr>
            <p:ph type="title" idx="4294967295"/>
          </p:nvPr>
        </p:nvSpPr>
        <p:spPr>
          <a:xfrm>
            <a:off x="228599" y="559050"/>
            <a:ext cx="8667750" cy="592200"/>
          </a:xfrm>
          <a:prstGeom prst="rect">
            <a:avLst/>
          </a:prstGeom>
        </p:spPr>
        <p:txBody>
          <a:bodyPr spcFirstLastPara="1" wrap="square" lIns="91425" tIns="91425" rIns="91425" bIns="91425" anchor="t" anchorCtr="0">
            <a:noAutofit/>
          </a:bodyPr>
          <a:lstStyle/>
          <a:p>
            <a:pPr lvl="0" algn="ctr"/>
            <a:r>
              <a:rPr lang="en-US" sz="2600" b="1" i="1" dirty="0" err="1" smtClean="0">
                <a:solidFill>
                  <a:srgbClr val="343A40"/>
                </a:solidFill>
                <a:latin typeface="+mj-lt"/>
              </a:rPr>
              <a:t>Tìm</a:t>
            </a:r>
            <a:r>
              <a:rPr lang="en-US" sz="2600" b="1" i="1" dirty="0" smtClean="0">
                <a:solidFill>
                  <a:srgbClr val="343A40"/>
                </a:solidFill>
                <a:latin typeface="+mj-lt"/>
              </a:rPr>
              <a:t> </a:t>
            </a:r>
            <a:r>
              <a:rPr lang="en-US" sz="2600" b="1" i="1" dirty="0" err="1" smtClean="0">
                <a:solidFill>
                  <a:srgbClr val="343A40"/>
                </a:solidFill>
                <a:latin typeface="+mj-lt"/>
              </a:rPr>
              <a:t>hiểu</a:t>
            </a:r>
            <a:r>
              <a:rPr lang="en-US" sz="2600" b="1" i="1" dirty="0" smtClean="0">
                <a:solidFill>
                  <a:srgbClr val="343A40"/>
                </a:solidFill>
                <a:latin typeface="+mj-lt"/>
              </a:rPr>
              <a:t> </a:t>
            </a:r>
            <a:r>
              <a:rPr lang="en-US" sz="2600" b="1" i="1" dirty="0" err="1" smtClean="0">
                <a:solidFill>
                  <a:srgbClr val="343A40"/>
                </a:solidFill>
                <a:latin typeface="+mj-lt"/>
              </a:rPr>
              <a:t>vai</a:t>
            </a:r>
            <a:r>
              <a:rPr lang="en-US" sz="2600" b="1" i="1" dirty="0" smtClean="0">
                <a:solidFill>
                  <a:srgbClr val="343A40"/>
                </a:solidFill>
                <a:latin typeface="+mj-lt"/>
              </a:rPr>
              <a:t> </a:t>
            </a:r>
            <a:r>
              <a:rPr lang="en-US" sz="2600" b="1" i="1" dirty="0" err="1" smtClean="0">
                <a:solidFill>
                  <a:srgbClr val="343A40"/>
                </a:solidFill>
                <a:latin typeface="+mj-lt"/>
              </a:rPr>
              <a:t>trò</a:t>
            </a:r>
            <a:r>
              <a:rPr lang="en-US" sz="2600" b="1" i="1" dirty="0" smtClean="0">
                <a:solidFill>
                  <a:srgbClr val="343A40"/>
                </a:solidFill>
                <a:latin typeface="+mj-lt"/>
              </a:rPr>
              <a:t> </a:t>
            </a:r>
            <a:r>
              <a:rPr lang="en-US" sz="2600" b="1" i="1" dirty="0" err="1" smtClean="0">
                <a:solidFill>
                  <a:srgbClr val="343A40"/>
                </a:solidFill>
                <a:latin typeface="+mj-lt"/>
              </a:rPr>
              <a:t>của</a:t>
            </a:r>
            <a:r>
              <a:rPr lang="en-US" sz="2600" b="1" i="1" dirty="0" smtClean="0">
                <a:solidFill>
                  <a:srgbClr val="343A40"/>
                </a:solidFill>
                <a:latin typeface="+mj-lt"/>
              </a:rPr>
              <a:t> </a:t>
            </a:r>
            <a:r>
              <a:rPr lang="en-US" sz="2600" b="1" i="1" dirty="0" err="1" smtClean="0">
                <a:solidFill>
                  <a:srgbClr val="343A40"/>
                </a:solidFill>
                <a:latin typeface="+mj-lt"/>
              </a:rPr>
              <a:t>gia</a:t>
            </a:r>
            <a:r>
              <a:rPr lang="en-US" sz="2600" b="1" i="1" dirty="0" smtClean="0">
                <a:solidFill>
                  <a:srgbClr val="343A40"/>
                </a:solidFill>
                <a:latin typeface="+mj-lt"/>
              </a:rPr>
              <a:t> </a:t>
            </a:r>
            <a:r>
              <a:rPr lang="en-US" sz="2600" b="1" i="1" dirty="0" err="1" smtClean="0">
                <a:solidFill>
                  <a:srgbClr val="343A40"/>
                </a:solidFill>
                <a:latin typeface="+mj-lt"/>
              </a:rPr>
              <a:t>đình</a:t>
            </a:r>
            <a:endParaRPr sz="2600" b="1" i="1" dirty="0">
              <a:solidFill>
                <a:srgbClr val="343A40"/>
              </a:solidFill>
              <a:latin typeface="+mj-lt"/>
            </a:endParaRPr>
          </a:p>
        </p:txBody>
      </p:sp>
      <p:sp>
        <p:nvSpPr>
          <p:cNvPr id="2" name="Rectangle 1"/>
          <p:cNvSpPr/>
          <p:nvPr/>
        </p:nvSpPr>
        <p:spPr>
          <a:xfrm>
            <a:off x="771523" y="1282746"/>
            <a:ext cx="7581901" cy="2569934"/>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err="1">
                <a:latin typeface="+mj-lt"/>
                <a:ea typeface="Calibri" panose="020F0502020204030204" pitchFamily="34" charset="0"/>
                <a:cs typeface="Times New Roman" panose="02020603050405020304" pitchFamily="18" charset="0"/>
              </a:rPr>
              <a:t>Trường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hợp</a:t>
            </a:r>
            <a:r>
              <a:rPr lang="fr-FR" sz="2000" dirty="0">
                <a:latin typeface="+mj-lt"/>
                <a:ea typeface="Calibri" panose="020F0502020204030204" pitchFamily="34" charset="0"/>
                <a:cs typeface="Times New Roman" panose="02020603050405020304" pitchFamily="18" charset="0"/>
              </a:rPr>
              <a:t> 1: </a:t>
            </a:r>
            <a:r>
              <a:rPr lang="fr-FR" sz="2000" dirty="0" err="1">
                <a:latin typeface="+mj-lt"/>
                <a:ea typeface="Calibri" panose="020F0502020204030204" pitchFamily="34" charset="0"/>
                <a:cs typeface="Times New Roman" panose="02020603050405020304" pitchFamily="18" charset="0"/>
              </a:rPr>
              <a:t>sinh</a:t>
            </a:r>
            <a:r>
              <a:rPr lang="fr-FR" sz="2000" dirty="0">
                <a:latin typeface="+mj-lt"/>
                <a:ea typeface="Calibri" panose="020F0502020204030204" pitchFamily="34" charset="0"/>
                <a:cs typeface="Times New Roman" panose="02020603050405020304" pitchFamily="18" charset="0"/>
              </a:rPr>
              <a:t> con, </a:t>
            </a:r>
            <a:r>
              <a:rPr lang="fr-FR" sz="2000" dirty="0" err="1">
                <a:latin typeface="+mj-lt"/>
                <a:ea typeface="Calibri" panose="020F0502020204030204" pitchFamily="34" charset="0"/>
                <a:cs typeface="Times New Roman" panose="02020603050405020304" pitchFamily="18" charset="0"/>
              </a:rPr>
              <a:t>nuôi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dạy</a:t>
            </a:r>
            <a:r>
              <a:rPr lang="fr-FR" sz="2000" dirty="0">
                <a:latin typeface="+mj-lt"/>
                <a:ea typeface="Calibri" panose="020F0502020204030204" pitchFamily="34" charset="0"/>
                <a:cs typeface="Times New Roman" panose="02020603050405020304" pitchFamily="18" charset="0"/>
              </a:rPr>
              <a:t> con </a:t>
            </a:r>
            <a:r>
              <a:rPr lang="fr-FR" sz="2000" dirty="0" err="1">
                <a:latin typeface="+mj-lt"/>
                <a:ea typeface="Calibri" panose="020F0502020204030204" pitchFamily="34" charset="0"/>
                <a:cs typeface="Times New Roman" panose="02020603050405020304" pitchFamily="18" charset="0"/>
              </a:rPr>
              <a:t>cháu</a:t>
            </a:r>
            <a:r>
              <a:rPr lang="fr-FR" sz="2000" dirty="0">
                <a:latin typeface="+mj-lt"/>
                <a:ea typeface="Calibri" panose="020F0502020204030204" pitchFamily="34" charset="0"/>
                <a:cs typeface="Times New Roman" panose="02020603050405020304" pitchFamily="18" charset="0"/>
              </a:rPr>
              <a:t>, lao </a:t>
            </a:r>
            <a:r>
              <a:rPr lang="fr-FR" sz="2000" dirty="0" err="1">
                <a:latin typeface="+mj-lt"/>
                <a:ea typeface="Calibri" panose="020F0502020204030204" pitchFamily="34" charset="0"/>
                <a:cs typeface="Times New Roman" panose="02020603050405020304" pitchFamily="18" charset="0"/>
              </a:rPr>
              <a:t>động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xuất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nhập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đáp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ứng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cầu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sinh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tiêu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đình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Trường</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hợp</a:t>
            </a:r>
            <a:r>
              <a:rPr lang="fr-FR" sz="2000" dirty="0">
                <a:latin typeface="+mj-lt"/>
                <a:ea typeface="Calibri" panose="020F0502020204030204" pitchFamily="34" charset="0"/>
                <a:cs typeface="Times New Roman" panose="02020603050405020304" pitchFamily="18" charset="0"/>
              </a:rPr>
              <a:t> 2: </a:t>
            </a:r>
            <a:r>
              <a:rPr lang="fr-FR" sz="2000" dirty="0" err="1">
                <a:latin typeface="+mj-lt"/>
                <a:ea typeface="Calibri" panose="020F0502020204030204" pitchFamily="34" charset="0"/>
                <a:cs typeface="Times New Roman" panose="02020603050405020304" pitchFamily="18" charset="0"/>
              </a:rPr>
              <a:t>xây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dựng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môi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trường</a:t>
            </a:r>
            <a:r>
              <a:rPr lang="fr-FR" sz="2000" dirty="0">
                <a:latin typeface="+mj-lt"/>
                <a:ea typeface="Calibri" panose="020F0502020204030204" pitchFamily="34" charset="0"/>
                <a:cs typeface="Times New Roman" panose="02020603050405020304" pitchFamily="18" charset="0"/>
              </a:rPr>
              <a:t> an </a:t>
            </a:r>
            <a:r>
              <a:rPr lang="fr-FR" sz="2000" dirty="0" err="1">
                <a:latin typeface="+mj-lt"/>
                <a:ea typeface="Calibri" panose="020F0502020204030204" pitchFamily="34" charset="0"/>
                <a:cs typeface="Times New Roman" panose="02020603050405020304" pitchFamily="18" charset="0"/>
              </a:rPr>
              <a:t>toàn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mạnh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giáo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dục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dạy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dỗ</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tạo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cho</a:t>
            </a:r>
            <a:r>
              <a:rPr lang="fr-FR" sz="2000" dirty="0">
                <a:latin typeface="+mj-lt"/>
                <a:ea typeface="Calibri" panose="020F0502020204030204" pitchFamily="34" charset="0"/>
                <a:cs typeface="Times New Roman" panose="02020603050405020304" pitchFamily="18" charset="0"/>
              </a:rPr>
              <a:t> con </a:t>
            </a:r>
            <a:r>
              <a:rPr lang="fr-FR" sz="2000" dirty="0" err="1">
                <a:latin typeface="+mj-lt"/>
                <a:ea typeface="Calibri" panose="020F0502020204030204" pitchFamily="34" charset="0"/>
                <a:cs typeface="Times New Roman" panose="02020603050405020304" pitchFamily="18" charset="0"/>
              </a:rPr>
              <a:t>cháu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triển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toàn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diện</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1028" name="Picture 4" descr="https://o.remove.bg/downloads/b4b7e87d-1124-4041-abd8-710b87f1e00f/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26" y="3438524"/>
            <a:ext cx="1412100" cy="1437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p:cNvPicPr>
            <a:picLocks noChangeAspect="1"/>
          </p:cNvPicPr>
          <p:nvPr/>
        </p:nvPicPr>
        <p:blipFill>
          <a:blip r:embed="rId4"/>
          <a:srcRect/>
          <a:stretch>
            <a:fillRect/>
          </a:stretch>
        </p:blipFill>
        <p:spPr>
          <a:xfrm>
            <a:off x="939209" y="4108763"/>
            <a:ext cx="1689692" cy="540701"/>
          </a:xfrm>
          <a:prstGeom prst="rect">
            <a:avLst/>
          </a:prstGeom>
        </p:spPr>
      </p:pic>
    </p:spTree>
    <p:extLst>
      <p:ext uri="{BB962C8B-B14F-4D97-AF65-F5344CB8AC3E}">
        <p14:creationId xmlns:p14="http://schemas.microsoft.com/office/powerpoint/2010/main" val="285364724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8" name="Rectangle 17"/>
          <p:cNvSpPr/>
          <p:nvPr/>
        </p:nvSpPr>
        <p:spPr>
          <a:xfrm>
            <a:off x="948706" y="1226215"/>
            <a:ext cx="7227535" cy="1923604"/>
          </a:xfrm>
          <a:prstGeom prst="rect">
            <a:avLst/>
          </a:prstGeom>
        </p:spPr>
        <p:txBody>
          <a:bodyPr wrap="square">
            <a:spAutoFit/>
          </a:bodyPr>
          <a:lstStyle/>
          <a:p>
            <a:pPr algn="just">
              <a:lnSpc>
                <a:spcPct val="130000"/>
              </a:lnSpc>
              <a:spcBef>
                <a:spcPts val="300"/>
              </a:spcBef>
              <a:spcAft>
                <a:spcPts val="300"/>
              </a:spcAft>
            </a:pPr>
            <a:r>
              <a:rPr lang="fr-FR" sz="2000" dirty="0" err="1" smtClean="0"/>
              <a:t>Vai</a:t>
            </a:r>
            <a:r>
              <a:rPr lang="fr-FR" sz="2000" dirty="0" smtClean="0"/>
              <a:t> </a:t>
            </a:r>
            <a:r>
              <a:rPr lang="fr-FR" sz="2000" dirty="0" err="1" smtClean="0"/>
              <a:t>trò</a:t>
            </a:r>
            <a:r>
              <a:rPr lang="fr-FR" sz="2000" dirty="0" smtClean="0"/>
              <a:t> </a:t>
            </a:r>
            <a:r>
              <a:rPr lang="fr-FR" sz="2000" dirty="0" err="1" smtClean="0"/>
              <a:t>của</a:t>
            </a:r>
            <a:r>
              <a:rPr lang="fr-FR" sz="2000" dirty="0" smtClean="0"/>
              <a:t> </a:t>
            </a:r>
            <a:r>
              <a:rPr lang="fr-FR" sz="2000" dirty="0" err="1" smtClean="0"/>
              <a:t>gia</a:t>
            </a:r>
            <a:r>
              <a:rPr lang="fr-FR" sz="2000" dirty="0" smtClean="0"/>
              <a:t> </a:t>
            </a:r>
            <a:r>
              <a:rPr lang="fr-FR" sz="2000" dirty="0" err="1" smtClean="0"/>
              <a:t>đình</a:t>
            </a:r>
            <a:r>
              <a:rPr lang="fr-FR" sz="2000" dirty="0" smtClean="0"/>
              <a:t> </a:t>
            </a:r>
            <a:r>
              <a:rPr lang="fr-FR" sz="2000" dirty="0" err="1" smtClean="0"/>
              <a:t>thể</a:t>
            </a:r>
            <a:r>
              <a:rPr lang="fr-FR" sz="2000" dirty="0" smtClean="0"/>
              <a:t> </a:t>
            </a:r>
            <a:r>
              <a:rPr lang="fr-FR" sz="2000" dirty="0" err="1"/>
              <a:t>hiện</a:t>
            </a:r>
            <a:r>
              <a:rPr lang="fr-FR" sz="2000" dirty="0"/>
              <a:t> qua </a:t>
            </a:r>
            <a:r>
              <a:rPr lang="fr-FR" sz="2000" dirty="0" err="1"/>
              <a:t>các</a:t>
            </a:r>
            <a:r>
              <a:rPr lang="fr-FR" sz="2000" dirty="0"/>
              <a:t> </a:t>
            </a:r>
            <a:r>
              <a:rPr lang="fr-FR" sz="2000" dirty="0" err="1"/>
              <a:t>chức</a:t>
            </a:r>
            <a:r>
              <a:rPr lang="fr-FR" sz="2000" dirty="0"/>
              <a:t> </a:t>
            </a:r>
            <a:r>
              <a:rPr lang="fr-FR" sz="2000" dirty="0" err="1"/>
              <a:t>năng</a:t>
            </a:r>
            <a:r>
              <a:rPr lang="fr-FR" sz="2000" dirty="0"/>
              <a:t> </a:t>
            </a:r>
            <a:r>
              <a:rPr lang="fr-FR" sz="2000" dirty="0" err="1"/>
              <a:t>cơ</a:t>
            </a:r>
            <a:r>
              <a:rPr lang="fr-FR" sz="2000" dirty="0"/>
              <a:t> </a:t>
            </a:r>
            <a:r>
              <a:rPr lang="fr-FR" sz="2000" dirty="0" err="1"/>
              <a:t>bản</a:t>
            </a:r>
            <a:r>
              <a:rPr lang="fr-FR" sz="2000" dirty="0"/>
              <a:t> </a:t>
            </a:r>
            <a:r>
              <a:rPr lang="fr-FR" sz="2000" dirty="0" smtClean="0"/>
              <a:t>là</a:t>
            </a:r>
            <a:r>
              <a:rPr lang="fr-FR" sz="2000" dirty="0"/>
              <a:t>: </a:t>
            </a:r>
          </a:p>
          <a:p>
            <a:pPr marL="342900" indent="-342900" algn="just">
              <a:lnSpc>
                <a:spcPct val="130000"/>
              </a:lnSpc>
              <a:spcBef>
                <a:spcPts val="300"/>
              </a:spcBef>
              <a:spcAft>
                <a:spcPts val="300"/>
              </a:spcAft>
              <a:buFont typeface="Arial" panose="020B0604020202020204" pitchFamily="34" charset="0"/>
              <a:buChar char="•"/>
            </a:pPr>
            <a:r>
              <a:rPr lang="fr-FR" sz="2000" dirty="0" err="1"/>
              <a:t>D</a:t>
            </a:r>
            <a:r>
              <a:rPr lang="fr-FR" sz="2000" dirty="0" err="1" smtClean="0"/>
              <a:t>uy</a:t>
            </a:r>
            <a:r>
              <a:rPr lang="fr-FR" sz="2000" dirty="0" smtClean="0"/>
              <a:t> </a:t>
            </a:r>
            <a:r>
              <a:rPr lang="fr-FR" sz="2000" dirty="0" err="1"/>
              <a:t>trì</a:t>
            </a:r>
            <a:r>
              <a:rPr lang="fr-FR" sz="2000" dirty="0"/>
              <a:t> </a:t>
            </a:r>
            <a:r>
              <a:rPr lang="fr-FR" sz="2000" dirty="0" err="1"/>
              <a:t>nòi</a:t>
            </a:r>
            <a:r>
              <a:rPr lang="fr-FR" sz="2000" dirty="0"/>
              <a:t> </a:t>
            </a:r>
            <a:r>
              <a:rPr lang="fr-FR" sz="2000" dirty="0" err="1" smtClean="0"/>
              <a:t>giống</a:t>
            </a:r>
            <a:r>
              <a:rPr lang="fr-FR" sz="2000" dirty="0" smtClean="0"/>
              <a:t>.</a:t>
            </a:r>
          </a:p>
          <a:p>
            <a:pPr marL="342900" indent="-342900" algn="just">
              <a:lnSpc>
                <a:spcPct val="130000"/>
              </a:lnSpc>
              <a:spcBef>
                <a:spcPts val="300"/>
              </a:spcBef>
              <a:spcAft>
                <a:spcPts val="300"/>
              </a:spcAft>
              <a:buFont typeface="Arial" panose="020B0604020202020204" pitchFamily="34" charset="0"/>
              <a:buChar char="•"/>
            </a:pPr>
            <a:r>
              <a:rPr lang="fr-FR" sz="2000" dirty="0" err="1"/>
              <a:t>T</a:t>
            </a:r>
            <a:r>
              <a:rPr lang="fr-FR" sz="2000" dirty="0" err="1" smtClean="0"/>
              <a:t>ổ</a:t>
            </a:r>
            <a:r>
              <a:rPr lang="fr-FR" sz="2000" dirty="0" smtClean="0"/>
              <a:t> </a:t>
            </a:r>
            <a:r>
              <a:rPr lang="fr-FR" sz="2000" dirty="0" err="1"/>
              <a:t>chức</a:t>
            </a:r>
            <a:r>
              <a:rPr lang="fr-FR" sz="2000" dirty="0"/>
              <a:t> </a:t>
            </a:r>
            <a:r>
              <a:rPr lang="fr-FR" sz="2000" dirty="0" err="1"/>
              <a:t>kinh</a:t>
            </a:r>
            <a:r>
              <a:rPr lang="fr-FR" sz="2000" dirty="0"/>
              <a:t> </a:t>
            </a:r>
            <a:r>
              <a:rPr lang="fr-FR" sz="2000" dirty="0" err="1"/>
              <a:t>tế</a:t>
            </a:r>
            <a:r>
              <a:rPr lang="fr-FR" sz="2000" dirty="0"/>
              <a:t>, </a:t>
            </a:r>
            <a:r>
              <a:rPr lang="fr-FR" sz="2000" dirty="0" err="1"/>
              <a:t>tổ</a:t>
            </a:r>
            <a:r>
              <a:rPr lang="fr-FR" sz="2000" dirty="0"/>
              <a:t> </a:t>
            </a:r>
            <a:r>
              <a:rPr lang="fr-FR" sz="2000" dirty="0" err="1"/>
              <a:t>chức</a:t>
            </a:r>
            <a:r>
              <a:rPr lang="fr-FR" sz="2000" dirty="0"/>
              <a:t> </a:t>
            </a:r>
            <a:r>
              <a:rPr lang="fr-FR" sz="2000" dirty="0" err="1"/>
              <a:t>đời</a:t>
            </a:r>
            <a:r>
              <a:rPr lang="fr-FR" sz="2000" dirty="0"/>
              <a:t> </a:t>
            </a:r>
            <a:r>
              <a:rPr lang="fr-FR" sz="2000" dirty="0" err="1"/>
              <a:t>sống</a:t>
            </a:r>
            <a:r>
              <a:rPr lang="fr-FR" sz="2000" dirty="0"/>
              <a:t> </a:t>
            </a:r>
            <a:r>
              <a:rPr lang="fr-FR" sz="2000" dirty="0" err="1"/>
              <a:t>gia</a:t>
            </a:r>
            <a:r>
              <a:rPr lang="fr-FR" sz="2000" dirty="0"/>
              <a:t> </a:t>
            </a:r>
            <a:r>
              <a:rPr lang="fr-FR" sz="2000" dirty="0" err="1" smtClean="0"/>
              <a:t>đình</a:t>
            </a:r>
            <a:r>
              <a:rPr lang="fr-FR" sz="2000" dirty="0" smtClean="0"/>
              <a:t>.</a:t>
            </a:r>
          </a:p>
          <a:p>
            <a:pPr marL="342900" indent="-342900" algn="just">
              <a:lnSpc>
                <a:spcPct val="130000"/>
              </a:lnSpc>
              <a:spcBef>
                <a:spcPts val="300"/>
              </a:spcBef>
              <a:spcAft>
                <a:spcPts val="300"/>
              </a:spcAft>
              <a:buFont typeface="Arial" panose="020B0604020202020204" pitchFamily="34" charset="0"/>
              <a:buChar char="•"/>
            </a:pPr>
            <a:r>
              <a:rPr lang="fr-FR" sz="2000" dirty="0" err="1"/>
              <a:t>N</a:t>
            </a:r>
            <a:r>
              <a:rPr lang="fr-FR" sz="2000" dirty="0" err="1" smtClean="0"/>
              <a:t>uôi</a:t>
            </a:r>
            <a:r>
              <a:rPr lang="fr-FR" sz="2000" dirty="0" smtClean="0"/>
              <a:t> </a:t>
            </a:r>
            <a:r>
              <a:rPr lang="fr-FR" sz="2000" dirty="0" err="1"/>
              <a:t>dưỡng</a:t>
            </a:r>
            <a:r>
              <a:rPr lang="fr-FR" sz="2000" dirty="0"/>
              <a:t>, </a:t>
            </a:r>
            <a:r>
              <a:rPr lang="fr-FR" sz="2000" dirty="0" err="1"/>
              <a:t>giáo</a:t>
            </a:r>
            <a:r>
              <a:rPr lang="fr-FR" sz="2000" dirty="0"/>
              <a:t> </a:t>
            </a:r>
            <a:r>
              <a:rPr lang="fr-FR" sz="2000" dirty="0" err="1"/>
              <a:t>dục</a:t>
            </a:r>
            <a:r>
              <a:rPr lang="fr-FR" sz="2000" dirty="0"/>
              <a:t> con.</a:t>
            </a:r>
            <a:endParaRPr lang="en-US" sz="2000" dirty="0"/>
          </a:p>
        </p:txBody>
      </p:sp>
      <p:sp>
        <p:nvSpPr>
          <p:cNvPr id="5" name="Google Shape;1610;p39"/>
          <p:cNvSpPr txBox="1">
            <a:spLocks noGrp="1"/>
          </p:cNvSpPr>
          <p:nvPr>
            <p:ph type="title" idx="4294967295"/>
          </p:nvPr>
        </p:nvSpPr>
        <p:spPr>
          <a:xfrm>
            <a:off x="228599" y="559050"/>
            <a:ext cx="8667750" cy="592200"/>
          </a:xfrm>
          <a:prstGeom prst="rect">
            <a:avLst/>
          </a:prstGeom>
        </p:spPr>
        <p:txBody>
          <a:bodyPr spcFirstLastPara="1" wrap="square" lIns="91425" tIns="91425" rIns="91425" bIns="91425" anchor="t" anchorCtr="0">
            <a:noAutofit/>
          </a:bodyPr>
          <a:lstStyle/>
          <a:p>
            <a:pPr lvl="0" algn="ctr"/>
            <a:r>
              <a:rPr lang="en-US" sz="2600" b="1" i="1" dirty="0" err="1" smtClean="0">
                <a:solidFill>
                  <a:srgbClr val="343A40"/>
                </a:solidFill>
                <a:latin typeface="+mj-lt"/>
              </a:rPr>
              <a:t>Tìm</a:t>
            </a:r>
            <a:r>
              <a:rPr lang="en-US" sz="2600" b="1" i="1" dirty="0" smtClean="0">
                <a:solidFill>
                  <a:srgbClr val="343A40"/>
                </a:solidFill>
                <a:latin typeface="+mj-lt"/>
              </a:rPr>
              <a:t> </a:t>
            </a:r>
            <a:r>
              <a:rPr lang="en-US" sz="2600" b="1" i="1" dirty="0" err="1" smtClean="0">
                <a:solidFill>
                  <a:srgbClr val="343A40"/>
                </a:solidFill>
                <a:latin typeface="+mj-lt"/>
              </a:rPr>
              <a:t>hiểu</a:t>
            </a:r>
            <a:r>
              <a:rPr lang="en-US" sz="2600" b="1" i="1" dirty="0" smtClean="0">
                <a:solidFill>
                  <a:srgbClr val="343A40"/>
                </a:solidFill>
                <a:latin typeface="+mj-lt"/>
              </a:rPr>
              <a:t> </a:t>
            </a:r>
            <a:r>
              <a:rPr lang="en-US" sz="2600" b="1" i="1" dirty="0" err="1" smtClean="0">
                <a:solidFill>
                  <a:srgbClr val="343A40"/>
                </a:solidFill>
                <a:latin typeface="+mj-lt"/>
              </a:rPr>
              <a:t>vai</a:t>
            </a:r>
            <a:r>
              <a:rPr lang="en-US" sz="2600" b="1" i="1" dirty="0" smtClean="0">
                <a:solidFill>
                  <a:srgbClr val="343A40"/>
                </a:solidFill>
                <a:latin typeface="+mj-lt"/>
              </a:rPr>
              <a:t> </a:t>
            </a:r>
            <a:r>
              <a:rPr lang="en-US" sz="2600" b="1" i="1" dirty="0" err="1" smtClean="0">
                <a:solidFill>
                  <a:srgbClr val="343A40"/>
                </a:solidFill>
                <a:latin typeface="+mj-lt"/>
              </a:rPr>
              <a:t>trò</a:t>
            </a:r>
            <a:r>
              <a:rPr lang="en-US" sz="2600" b="1" i="1" dirty="0" smtClean="0">
                <a:solidFill>
                  <a:srgbClr val="343A40"/>
                </a:solidFill>
                <a:latin typeface="+mj-lt"/>
              </a:rPr>
              <a:t> </a:t>
            </a:r>
            <a:r>
              <a:rPr lang="en-US" sz="2600" b="1" i="1" dirty="0" err="1" smtClean="0">
                <a:solidFill>
                  <a:srgbClr val="343A40"/>
                </a:solidFill>
                <a:latin typeface="+mj-lt"/>
              </a:rPr>
              <a:t>của</a:t>
            </a:r>
            <a:r>
              <a:rPr lang="en-US" sz="2600" b="1" i="1" dirty="0" smtClean="0">
                <a:solidFill>
                  <a:srgbClr val="343A40"/>
                </a:solidFill>
                <a:latin typeface="+mj-lt"/>
              </a:rPr>
              <a:t> </a:t>
            </a:r>
            <a:r>
              <a:rPr lang="en-US" sz="2600" b="1" i="1" dirty="0" err="1" smtClean="0">
                <a:solidFill>
                  <a:srgbClr val="343A40"/>
                </a:solidFill>
                <a:latin typeface="+mj-lt"/>
              </a:rPr>
              <a:t>gia</a:t>
            </a:r>
            <a:r>
              <a:rPr lang="en-US" sz="2600" b="1" i="1" dirty="0" smtClean="0">
                <a:solidFill>
                  <a:srgbClr val="343A40"/>
                </a:solidFill>
                <a:latin typeface="+mj-lt"/>
              </a:rPr>
              <a:t> </a:t>
            </a:r>
            <a:r>
              <a:rPr lang="en-US" sz="2600" b="1" i="1" dirty="0" err="1" smtClean="0">
                <a:solidFill>
                  <a:srgbClr val="343A40"/>
                </a:solidFill>
                <a:latin typeface="+mj-lt"/>
              </a:rPr>
              <a:t>đình</a:t>
            </a:r>
            <a:endParaRPr sz="2600" b="1" i="1" dirty="0">
              <a:solidFill>
                <a:srgbClr val="343A40"/>
              </a:solidFill>
              <a:latin typeface="+mj-lt"/>
            </a:endParaRPr>
          </a:p>
        </p:txBody>
      </p:sp>
      <p:pic>
        <p:nvPicPr>
          <p:cNvPr id="6"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6315574" y="2662950"/>
            <a:ext cx="2190251" cy="1942935"/>
          </a:xfrm>
          <a:prstGeom prst="rect">
            <a:avLst/>
          </a:prstGeom>
        </p:spPr>
      </p:pic>
      <p:pic>
        <p:nvPicPr>
          <p:cNvPr id="1026" name="Picture 2" descr="https://o.remove.bg/downloads/278fece3-3547-4422-bf0c-f14c8afcbb6a/image-removebg-preview.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6833" y="2962274"/>
            <a:ext cx="2220964" cy="195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784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down)">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down)">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down)">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grpSp>
        <p:nvGrpSpPr>
          <p:cNvPr id="1491" name="Google Shape;1491;p35"/>
          <p:cNvGrpSpPr/>
          <p:nvPr/>
        </p:nvGrpSpPr>
        <p:grpSpPr>
          <a:xfrm>
            <a:off x="997527" y="982541"/>
            <a:ext cx="7309898" cy="3014861"/>
            <a:chOff x="3816425" y="1064319"/>
            <a:chExt cx="4605300" cy="3014861"/>
          </a:xfrm>
        </p:grpSpPr>
        <p:sp>
          <p:nvSpPr>
            <p:cNvPr id="1492" name="Google Shape;1492;p35"/>
            <p:cNvSpPr/>
            <p:nvPr/>
          </p:nvSpPr>
          <p:spPr>
            <a:xfrm>
              <a:off x="3816425" y="1180350"/>
              <a:ext cx="4605300" cy="2782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5"/>
            <p:cNvSpPr/>
            <p:nvPr/>
          </p:nvSpPr>
          <p:spPr>
            <a:xfrm>
              <a:off x="5360525" y="1064319"/>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5"/>
            <p:cNvSpPr/>
            <p:nvPr/>
          </p:nvSpPr>
          <p:spPr>
            <a:xfrm>
              <a:off x="5360525" y="3852981"/>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35"/>
          <p:cNvGrpSpPr/>
          <p:nvPr/>
        </p:nvGrpSpPr>
        <p:grpSpPr>
          <a:xfrm rot="21091308" flipH="1">
            <a:off x="1182210" y="1218880"/>
            <a:ext cx="1575230" cy="2163995"/>
            <a:chOff x="6642475" y="1638075"/>
            <a:chExt cx="879525" cy="1361850"/>
          </a:xfrm>
        </p:grpSpPr>
        <p:sp>
          <p:nvSpPr>
            <p:cNvPr id="1496" name="Google Shape;1496;p35"/>
            <p:cNvSpPr/>
            <p:nvPr/>
          </p:nvSpPr>
          <p:spPr>
            <a:xfrm>
              <a:off x="6642475" y="1755400"/>
              <a:ext cx="879525" cy="1244525"/>
            </a:xfrm>
            <a:custGeom>
              <a:avLst/>
              <a:gdLst/>
              <a:ahLst/>
              <a:cxnLst/>
              <a:rect l="l" t="t" r="r" b="b"/>
              <a:pathLst>
                <a:path w="35181" h="49781" extrusionOk="0">
                  <a:moveTo>
                    <a:pt x="2086" y="1"/>
                  </a:moveTo>
                  <a:cubicBezTo>
                    <a:pt x="939" y="1"/>
                    <a:pt x="0" y="905"/>
                    <a:pt x="0" y="2086"/>
                  </a:cubicBezTo>
                  <a:lnTo>
                    <a:pt x="0" y="47695"/>
                  </a:lnTo>
                  <a:cubicBezTo>
                    <a:pt x="0" y="48842"/>
                    <a:pt x="939" y="49781"/>
                    <a:pt x="2086" y="49781"/>
                  </a:cubicBezTo>
                  <a:lnTo>
                    <a:pt x="33095" y="49781"/>
                  </a:lnTo>
                  <a:cubicBezTo>
                    <a:pt x="34242" y="49781"/>
                    <a:pt x="35180" y="48842"/>
                    <a:pt x="35180" y="47695"/>
                  </a:cubicBezTo>
                  <a:lnTo>
                    <a:pt x="35180" y="2086"/>
                  </a:lnTo>
                  <a:cubicBezTo>
                    <a:pt x="35180" y="905"/>
                    <a:pt x="34242" y="1"/>
                    <a:pt x="33095" y="1"/>
                  </a:cubicBezTo>
                  <a:close/>
                </a:path>
              </a:pathLst>
            </a:custGeom>
            <a:solidFill>
              <a:schemeClr val="lt2"/>
            </a:solidFill>
            <a:ln>
              <a:noFill/>
            </a:ln>
            <a:effectLst>
              <a:outerShdw blurRad="2571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5"/>
            <p:cNvSpPr/>
            <p:nvPr/>
          </p:nvSpPr>
          <p:spPr>
            <a:xfrm>
              <a:off x="6717225" y="1827550"/>
              <a:ext cx="754375" cy="1101125"/>
            </a:xfrm>
            <a:custGeom>
              <a:avLst/>
              <a:gdLst/>
              <a:ahLst/>
              <a:cxnLst/>
              <a:rect l="l" t="t" r="r" b="b"/>
              <a:pathLst>
                <a:path w="30175" h="44045" extrusionOk="0">
                  <a:moveTo>
                    <a:pt x="0" y="0"/>
                  </a:moveTo>
                  <a:lnTo>
                    <a:pt x="973" y="44044"/>
                  </a:lnTo>
                  <a:lnTo>
                    <a:pt x="30174" y="44044"/>
                  </a:lnTo>
                  <a:lnTo>
                    <a:pt x="29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5"/>
            <p:cNvSpPr/>
            <p:nvPr/>
          </p:nvSpPr>
          <p:spPr>
            <a:xfrm>
              <a:off x="6717225" y="1827550"/>
              <a:ext cx="754375" cy="1101125"/>
            </a:xfrm>
            <a:custGeom>
              <a:avLst/>
              <a:gdLst/>
              <a:ahLst/>
              <a:cxnLst/>
              <a:rect l="l" t="t" r="r" b="b"/>
              <a:pathLst>
                <a:path w="30175" h="44045" extrusionOk="0">
                  <a:moveTo>
                    <a:pt x="0" y="0"/>
                  </a:moveTo>
                  <a:lnTo>
                    <a:pt x="973" y="44044"/>
                  </a:lnTo>
                  <a:lnTo>
                    <a:pt x="30174" y="44044"/>
                  </a:lnTo>
                  <a:lnTo>
                    <a:pt x="292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5"/>
            <p:cNvSpPr/>
            <p:nvPr/>
          </p:nvSpPr>
          <p:spPr>
            <a:xfrm>
              <a:off x="6716350" y="1827550"/>
              <a:ext cx="730900" cy="1081125"/>
            </a:xfrm>
            <a:custGeom>
              <a:avLst/>
              <a:gdLst/>
              <a:ahLst/>
              <a:cxnLst/>
              <a:rect l="l" t="t" r="r" b="b"/>
              <a:pathLst>
                <a:path w="29236" h="43245" extrusionOk="0">
                  <a:moveTo>
                    <a:pt x="35" y="0"/>
                  </a:moveTo>
                  <a:lnTo>
                    <a:pt x="0" y="43245"/>
                  </a:lnTo>
                  <a:lnTo>
                    <a:pt x="29201" y="43245"/>
                  </a:lnTo>
                  <a:lnTo>
                    <a:pt x="292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5"/>
            <p:cNvSpPr/>
            <p:nvPr/>
          </p:nvSpPr>
          <p:spPr>
            <a:xfrm>
              <a:off x="6697225" y="1827550"/>
              <a:ext cx="750025" cy="1054200"/>
            </a:xfrm>
            <a:custGeom>
              <a:avLst/>
              <a:gdLst/>
              <a:ahLst/>
              <a:cxnLst/>
              <a:rect l="l" t="t" r="r" b="b"/>
              <a:pathLst>
                <a:path w="30001" h="42168" extrusionOk="0">
                  <a:moveTo>
                    <a:pt x="800" y="0"/>
                  </a:moveTo>
                  <a:lnTo>
                    <a:pt x="1" y="42167"/>
                  </a:lnTo>
                  <a:lnTo>
                    <a:pt x="29201" y="42167"/>
                  </a:lnTo>
                  <a:lnTo>
                    <a:pt x="300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5"/>
            <p:cNvSpPr/>
            <p:nvPr/>
          </p:nvSpPr>
          <p:spPr>
            <a:xfrm>
              <a:off x="6892775" y="1723250"/>
              <a:ext cx="378925" cy="137350"/>
            </a:xfrm>
            <a:custGeom>
              <a:avLst/>
              <a:gdLst/>
              <a:ahLst/>
              <a:cxnLst/>
              <a:rect l="l" t="t" r="r" b="b"/>
              <a:pathLst>
                <a:path w="15157" h="5494" extrusionOk="0">
                  <a:moveTo>
                    <a:pt x="3233" y="1"/>
                  </a:moveTo>
                  <a:cubicBezTo>
                    <a:pt x="2294" y="1"/>
                    <a:pt x="1425" y="626"/>
                    <a:pt x="1147" y="1530"/>
                  </a:cubicBezTo>
                  <a:lnTo>
                    <a:pt x="139" y="4693"/>
                  </a:lnTo>
                  <a:cubicBezTo>
                    <a:pt x="0" y="5076"/>
                    <a:pt x="313" y="5493"/>
                    <a:pt x="730" y="5493"/>
                  </a:cubicBezTo>
                  <a:lnTo>
                    <a:pt x="14461" y="5493"/>
                  </a:lnTo>
                  <a:cubicBezTo>
                    <a:pt x="14844" y="5493"/>
                    <a:pt x="15157" y="5076"/>
                    <a:pt x="15018" y="4693"/>
                  </a:cubicBezTo>
                  <a:lnTo>
                    <a:pt x="14010" y="1530"/>
                  </a:lnTo>
                  <a:cubicBezTo>
                    <a:pt x="13731" y="626"/>
                    <a:pt x="12897"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5"/>
            <p:cNvSpPr/>
            <p:nvPr/>
          </p:nvSpPr>
          <p:spPr>
            <a:xfrm>
              <a:off x="6994450" y="1638075"/>
              <a:ext cx="153850" cy="131700"/>
            </a:xfrm>
            <a:custGeom>
              <a:avLst/>
              <a:gdLst/>
              <a:ahLst/>
              <a:cxnLst/>
              <a:rect l="l" t="t" r="r" b="b"/>
              <a:pathLst>
                <a:path w="6154" h="5268" extrusionOk="0">
                  <a:moveTo>
                    <a:pt x="3511" y="1"/>
                  </a:moveTo>
                  <a:cubicBezTo>
                    <a:pt x="1182" y="1"/>
                    <a:pt x="0" y="2817"/>
                    <a:pt x="1669" y="4485"/>
                  </a:cubicBezTo>
                  <a:cubicBezTo>
                    <a:pt x="2198" y="5026"/>
                    <a:pt x="2856" y="5267"/>
                    <a:pt x="3502" y="5267"/>
                  </a:cubicBezTo>
                  <a:cubicBezTo>
                    <a:pt x="4851" y="5267"/>
                    <a:pt x="6153" y="4217"/>
                    <a:pt x="6153" y="2643"/>
                  </a:cubicBezTo>
                  <a:cubicBezTo>
                    <a:pt x="6153" y="1183"/>
                    <a:pt x="4971" y="1"/>
                    <a:pt x="3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5"/>
            <p:cNvSpPr/>
            <p:nvPr/>
          </p:nvSpPr>
          <p:spPr>
            <a:xfrm>
              <a:off x="7048325" y="1669375"/>
              <a:ext cx="68675" cy="68675"/>
            </a:xfrm>
            <a:custGeom>
              <a:avLst/>
              <a:gdLst/>
              <a:ahLst/>
              <a:cxnLst/>
              <a:rect l="l" t="t" r="r" b="b"/>
              <a:pathLst>
                <a:path w="2747" h="2747" extrusionOk="0">
                  <a:moveTo>
                    <a:pt x="1356" y="0"/>
                  </a:moveTo>
                  <a:cubicBezTo>
                    <a:pt x="592" y="0"/>
                    <a:pt x="1" y="626"/>
                    <a:pt x="1" y="1391"/>
                  </a:cubicBezTo>
                  <a:cubicBezTo>
                    <a:pt x="1" y="2121"/>
                    <a:pt x="592" y="2746"/>
                    <a:pt x="1356" y="2746"/>
                  </a:cubicBezTo>
                  <a:cubicBezTo>
                    <a:pt x="2121" y="2746"/>
                    <a:pt x="2747" y="2121"/>
                    <a:pt x="2747" y="1391"/>
                  </a:cubicBezTo>
                  <a:cubicBezTo>
                    <a:pt x="2747" y="626"/>
                    <a:pt x="2121" y="0"/>
                    <a:pt x="13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4" name="Google Shape;1504;p35"/>
          <p:cNvSpPr txBox="1">
            <a:spLocks noGrp="1"/>
          </p:cNvSpPr>
          <p:nvPr>
            <p:ph type="title"/>
          </p:nvPr>
        </p:nvSpPr>
        <p:spPr>
          <a:xfrm>
            <a:off x="2910594" y="1615955"/>
            <a:ext cx="5374098" cy="1553444"/>
          </a:xfrm>
          <a:prstGeom prst="rect">
            <a:avLst/>
          </a:prstGeom>
        </p:spPr>
        <p:txBody>
          <a:bodyPr spcFirstLastPara="1" wrap="square" lIns="91425" tIns="91425" rIns="91425" bIns="91425" anchor="ctr" anchorCtr="0">
            <a:noAutofit/>
          </a:bodyPr>
          <a:lstStyle/>
          <a:p>
            <a:pPr lvl="0" algn="just">
              <a:lnSpc>
                <a:spcPct val="120000"/>
              </a:lnSpc>
            </a:pPr>
            <a:r>
              <a:rPr lang="nl-NL" sz="2800" b="1" dirty="0" smtClean="0">
                <a:latin typeface="+mj-lt"/>
              </a:rPr>
              <a:t>Các quy </a:t>
            </a:r>
            <a:r>
              <a:rPr lang="nl-NL" sz="2800" b="1" dirty="0">
                <a:latin typeface="+mj-lt"/>
              </a:rPr>
              <a:t>định cơ bản của pháp luật về quyền, nghĩa vụ giữa các thành viên trong gia đình</a:t>
            </a:r>
            <a:endParaRPr sz="2800" b="1" dirty="0">
              <a:latin typeface="+mj-lt"/>
            </a:endParaRPr>
          </a:p>
        </p:txBody>
      </p:sp>
      <p:sp>
        <p:nvSpPr>
          <p:cNvPr id="23" name="Google Shape;1505;p35"/>
          <p:cNvSpPr txBox="1">
            <a:spLocks noGrp="1"/>
          </p:cNvSpPr>
          <p:nvPr>
            <p:ph type="title" idx="2"/>
          </p:nvPr>
        </p:nvSpPr>
        <p:spPr>
          <a:xfrm>
            <a:off x="1664374" y="2020863"/>
            <a:ext cx="597256" cy="5995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smtClean="0">
                <a:latin typeface="+mj-lt"/>
              </a:rPr>
              <a:t>2</a:t>
            </a:r>
            <a:endParaRPr sz="3600" b="1" dirty="0">
              <a:latin typeface="+mj-lt"/>
            </a:endParaRPr>
          </a:p>
        </p:txBody>
      </p:sp>
      <p:grpSp>
        <p:nvGrpSpPr>
          <p:cNvPr id="24" name="Google Shape;1507;p35"/>
          <p:cNvGrpSpPr/>
          <p:nvPr/>
        </p:nvGrpSpPr>
        <p:grpSpPr>
          <a:xfrm rot="-599982">
            <a:off x="1473802" y="1958343"/>
            <a:ext cx="1011694" cy="820988"/>
            <a:chOff x="2802500" y="2179400"/>
            <a:chExt cx="1200425" cy="1096075"/>
          </a:xfrm>
        </p:grpSpPr>
        <p:sp>
          <p:nvSpPr>
            <p:cNvPr id="25" name="Google Shape;1508;p35"/>
            <p:cNvSpPr/>
            <p:nvPr/>
          </p:nvSpPr>
          <p:spPr>
            <a:xfrm>
              <a:off x="2802500" y="2179400"/>
              <a:ext cx="1155700" cy="1094625"/>
            </a:xfrm>
            <a:custGeom>
              <a:avLst/>
              <a:gdLst/>
              <a:ahLst/>
              <a:cxnLst/>
              <a:rect l="l" t="t" r="r" b="b"/>
              <a:pathLst>
                <a:path w="46228" h="43785" extrusionOk="0">
                  <a:moveTo>
                    <a:pt x="15181" y="37839"/>
                  </a:moveTo>
                  <a:cubicBezTo>
                    <a:pt x="15182" y="37839"/>
                    <a:pt x="15211" y="37849"/>
                    <a:pt x="15294" y="37879"/>
                  </a:cubicBezTo>
                  <a:lnTo>
                    <a:pt x="15285" y="37879"/>
                  </a:lnTo>
                  <a:cubicBezTo>
                    <a:pt x="15285" y="37879"/>
                    <a:pt x="15178" y="37839"/>
                    <a:pt x="15181" y="37839"/>
                  </a:cubicBezTo>
                  <a:close/>
                  <a:moveTo>
                    <a:pt x="22990" y="1452"/>
                  </a:moveTo>
                  <a:cubicBezTo>
                    <a:pt x="24512" y="1452"/>
                    <a:pt x="26050" y="1578"/>
                    <a:pt x="27588" y="1830"/>
                  </a:cubicBezTo>
                  <a:cubicBezTo>
                    <a:pt x="31577" y="2501"/>
                    <a:pt x="35528" y="3992"/>
                    <a:pt x="38772" y="6527"/>
                  </a:cubicBezTo>
                  <a:cubicBezTo>
                    <a:pt x="41903" y="8913"/>
                    <a:pt x="44065" y="12343"/>
                    <a:pt x="44885" y="16220"/>
                  </a:cubicBezTo>
                  <a:cubicBezTo>
                    <a:pt x="45668" y="20768"/>
                    <a:pt x="44624" y="25465"/>
                    <a:pt x="42015" y="29268"/>
                  </a:cubicBezTo>
                  <a:cubicBezTo>
                    <a:pt x="39443" y="32921"/>
                    <a:pt x="35193" y="34785"/>
                    <a:pt x="31055" y="36053"/>
                  </a:cubicBezTo>
                  <a:cubicBezTo>
                    <a:pt x="28267" y="36913"/>
                    <a:pt x="25383" y="37329"/>
                    <a:pt x="22463" y="37329"/>
                  </a:cubicBezTo>
                  <a:cubicBezTo>
                    <a:pt x="22221" y="37329"/>
                    <a:pt x="21978" y="37326"/>
                    <a:pt x="21735" y="37320"/>
                  </a:cubicBezTo>
                  <a:cubicBezTo>
                    <a:pt x="20057" y="37245"/>
                    <a:pt x="18379" y="37022"/>
                    <a:pt x="16739" y="36612"/>
                  </a:cubicBezTo>
                  <a:cubicBezTo>
                    <a:pt x="16196" y="36481"/>
                    <a:pt x="15742" y="36313"/>
                    <a:pt x="15296" y="36313"/>
                  </a:cubicBezTo>
                  <a:cubicBezTo>
                    <a:pt x="14975" y="36313"/>
                    <a:pt x="14659" y="36400"/>
                    <a:pt x="14316" y="36649"/>
                  </a:cubicBezTo>
                  <a:cubicBezTo>
                    <a:pt x="13011" y="37618"/>
                    <a:pt x="12079" y="39147"/>
                    <a:pt x="11073" y="40377"/>
                  </a:cubicBezTo>
                  <a:cubicBezTo>
                    <a:pt x="10675" y="40907"/>
                    <a:pt x="10219" y="41407"/>
                    <a:pt x="9731" y="41878"/>
                  </a:cubicBezTo>
                  <a:lnTo>
                    <a:pt x="9731" y="41878"/>
                  </a:lnTo>
                  <a:lnTo>
                    <a:pt x="9731" y="41384"/>
                  </a:lnTo>
                  <a:cubicBezTo>
                    <a:pt x="9731" y="40973"/>
                    <a:pt x="9768" y="40526"/>
                    <a:pt x="9805" y="40116"/>
                  </a:cubicBezTo>
                  <a:cubicBezTo>
                    <a:pt x="9842" y="39184"/>
                    <a:pt x="9954" y="38289"/>
                    <a:pt x="9992" y="37357"/>
                  </a:cubicBezTo>
                  <a:cubicBezTo>
                    <a:pt x="10103" y="36574"/>
                    <a:pt x="10103" y="35792"/>
                    <a:pt x="10103" y="35009"/>
                  </a:cubicBezTo>
                  <a:cubicBezTo>
                    <a:pt x="10066" y="34375"/>
                    <a:pt x="9992" y="33778"/>
                    <a:pt x="9470" y="33368"/>
                  </a:cubicBezTo>
                  <a:cubicBezTo>
                    <a:pt x="8090" y="32399"/>
                    <a:pt x="6897" y="31281"/>
                    <a:pt x="5853" y="29976"/>
                  </a:cubicBezTo>
                  <a:cubicBezTo>
                    <a:pt x="3020" y="26360"/>
                    <a:pt x="1678" y="21774"/>
                    <a:pt x="2163" y="17189"/>
                  </a:cubicBezTo>
                  <a:cubicBezTo>
                    <a:pt x="2685" y="11336"/>
                    <a:pt x="6524" y="6527"/>
                    <a:pt x="11595" y="3768"/>
                  </a:cubicBezTo>
                  <a:cubicBezTo>
                    <a:pt x="12750" y="3155"/>
                    <a:pt x="13975" y="2576"/>
                    <a:pt x="15202" y="2100"/>
                  </a:cubicBezTo>
                  <a:lnTo>
                    <a:pt x="15202" y="2100"/>
                  </a:lnTo>
                  <a:cubicBezTo>
                    <a:pt x="15207" y="2100"/>
                    <a:pt x="15213" y="2100"/>
                    <a:pt x="15219" y="2100"/>
                  </a:cubicBezTo>
                  <a:cubicBezTo>
                    <a:pt x="15239" y="2100"/>
                    <a:pt x="15262" y="2097"/>
                    <a:pt x="15285" y="2091"/>
                  </a:cubicBezTo>
                  <a:cubicBezTo>
                    <a:pt x="16292" y="1792"/>
                    <a:pt x="17336" y="1643"/>
                    <a:pt x="18417" y="1606"/>
                  </a:cubicBezTo>
                  <a:cubicBezTo>
                    <a:pt x="19423" y="1606"/>
                    <a:pt x="20430" y="1569"/>
                    <a:pt x="21474" y="1494"/>
                  </a:cubicBezTo>
                  <a:cubicBezTo>
                    <a:pt x="21977" y="1466"/>
                    <a:pt x="22483" y="1452"/>
                    <a:pt x="22990" y="1452"/>
                  </a:cubicBezTo>
                  <a:close/>
                  <a:moveTo>
                    <a:pt x="22679" y="1"/>
                  </a:moveTo>
                  <a:cubicBezTo>
                    <a:pt x="21137" y="1"/>
                    <a:pt x="19583" y="166"/>
                    <a:pt x="18156" y="711"/>
                  </a:cubicBezTo>
                  <a:cubicBezTo>
                    <a:pt x="17671" y="860"/>
                    <a:pt x="17149" y="1009"/>
                    <a:pt x="16665" y="1159"/>
                  </a:cubicBezTo>
                  <a:cubicBezTo>
                    <a:pt x="16143" y="1308"/>
                    <a:pt x="15658" y="1569"/>
                    <a:pt x="15173" y="1718"/>
                  </a:cubicBezTo>
                  <a:cubicBezTo>
                    <a:pt x="15173" y="1718"/>
                    <a:pt x="15173" y="1718"/>
                    <a:pt x="15173" y="1718"/>
                  </a:cubicBezTo>
                  <a:lnTo>
                    <a:pt x="15173" y="1718"/>
                  </a:lnTo>
                  <a:cubicBezTo>
                    <a:pt x="15173" y="1718"/>
                    <a:pt x="15172" y="1718"/>
                    <a:pt x="15171" y="1718"/>
                  </a:cubicBezTo>
                  <a:lnTo>
                    <a:pt x="15171" y="1718"/>
                  </a:lnTo>
                  <a:cubicBezTo>
                    <a:pt x="9767" y="3285"/>
                    <a:pt x="4958" y="6975"/>
                    <a:pt x="2610" y="12156"/>
                  </a:cubicBezTo>
                  <a:cubicBezTo>
                    <a:pt x="1" y="18084"/>
                    <a:pt x="634" y="24906"/>
                    <a:pt x="4250" y="30237"/>
                  </a:cubicBezTo>
                  <a:cubicBezTo>
                    <a:pt x="5182" y="31579"/>
                    <a:pt x="6264" y="32772"/>
                    <a:pt x="7531" y="33816"/>
                  </a:cubicBezTo>
                  <a:cubicBezTo>
                    <a:pt x="7829" y="34077"/>
                    <a:pt x="8165" y="34338"/>
                    <a:pt x="8500" y="34561"/>
                  </a:cubicBezTo>
                  <a:cubicBezTo>
                    <a:pt x="8502" y="34562"/>
                    <a:pt x="8504" y="34563"/>
                    <a:pt x="8506" y="34564"/>
                  </a:cubicBezTo>
                  <a:lnTo>
                    <a:pt x="8506" y="34564"/>
                  </a:lnTo>
                  <a:cubicBezTo>
                    <a:pt x="8519" y="34639"/>
                    <a:pt x="8554" y="34786"/>
                    <a:pt x="8569" y="34786"/>
                  </a:cubicBezTo>
                  <a:cubicBezTo>
                    <a:pt x="8572" y="34786"/>
                    <a:pt x="8575" y="34775"/>
                    <a:pt x="8575" y="34748"/>
                  </a:cubicBezTo>
                  <a:cubicBezTo>
                    <a:pt x="8575" y="34897"/>
                    <a:pt x="8575" y="35046"/>
                    <a:pt x="8575" y="35195"/>
                  </a:cubicBezTo>
                  <a:cubicBezTo>
                    <a:pt x="8612" y="37059"/>
                    <a:pt x="8277" y="38886"/>
                    <a:pt x="8165" y="40713"/>
                  </a:cubicBezTo>
                  <a:cubicBezTo>
                    <a:pt x="8131" y="41649"/>
                    <a:pt x="8068" y="43785"/>
                    <a:pt x="9319" y="43785"/>
                  </a:cubicBezTo>
                  <a:cubicBezTo>
                    <a:pt x="9463" y="43785"/>
                    <a:pt x="9625" y="43756"/>
                    <a:pt x="9805" y="43695"/>
                  </a:cubicBezTo>
                  <a:cubicBezTo>
                    <a:pt x="10476" y="43397"/>
                    <a:pt x="11035" y="42949"/>
                    <a:pt x="11445" y="42353"/>
                  </a:cubicBezTo>
                  <a:cubicBezTo>
                    <a:pt x="12079" y="41645"/>
                    <a:pt x="12676" y="40862"/>
                    <a:pt x="13272" y="40116"/>
                  </a:cubicBezTo>
                  <a:cubicBezTo>
                    <a:pt x="13794" y="39445"/>
                    <a:pt x="14316" y="38811"/>
                    <a:pt x="14912" y="38215"/>
                  </a:cubicBezTo>
                  <a:cubicBezTo>
                    <a:pt x="14978" y="38182"/>
                    <a:pt x="15215" y="37978"/>
                    <a:pt x="15197" y="37978"/>
                  </a:cubicBezTo>
                  <a:cubicBezTo>
                    <a:pt x="15195" y="37978"/>
                    <a:pt x="15187" y="37982"/>
                    <a:pt x="15173" y="37991"/>
                  </a:cubicBezTo>
                  <a:lnTo>
                    <a:pt x="15313" y="37886"/>
                  </a:lnTo>
                  <a:lnTo>
                    <a:pt x="15313" y="37886"/>
                  </a:lnTo>
                  <a:cubicBezTo>
                    <a:pt x="15337" y="37895"/>
                    <a:pt x="15365" y="37905"/>
                    <a:pt x="15397" y="37917"/>
                  </a:cubicBezTo>
                  <a:cubicBezTo>
                    <a:pt x="15844" y="38066"/>
                    <a:pt x="16292" y="38177"/>
                    <a:pt x="16739" y="38289"/>
                  </a:cubicBezTo>
                  <a:cubicBezTo>
                    <a:pt x="18687" y="38739"/>
                    <a:pt x="20672" y="38967"/>
                    <a:pt x="22658" y="38967"/>
                  </a:cubicBezTo>
                  <a:cubicBezTo>
                    <a:pt x="24131" y="38967"/>
                    <a:pt x="25605" y="38842"/>
                    <a:pt x="27066" y="38588"/>
                  </a:cubicBezTo>
                  <a:cubicBezTo>
                    <a:pt x="29862" y="38103"/>
                    <a:pt x="32583" y="37245"/>
                    <a:pt x="35155" y="36053"/>
                  </a:cubicBezTo>
                  <a:cubicBezTo>
                    <a:pt x="37243" y="35158"/>
                    <a:pt x="39182" y="33890"/>
                    <a:pt x="40859" y="32325"/>
                  </a:cubicBezTo>
                  <a:cubicBezTo>
                    <a:pt x="44289" y="29007"/>
                    <a:pt x="46041" y="24198"/>
                    <a:pt x="46153" y="19463"/>
                  </a:cubicBezTo>
                  <a:cubicBezTo>
                    <a:pt x="46227" y="15213"/>
                    <a:pt x="44699" y="11075"/>
                    <a:pt x="41866" y="7869"/>
                  </a:cubicBezTo>
                  <a:cubicBezTo>
                    <a:pt x="39032" y="4663"/>
                    <a:pt x="35155" y="2538"/>
                    <a:pt x="31092" y="1233"/>
                  </a:cubicBezTo>
                  <a:cubicBezTo>
                    <a:pt x="29004" y="599"/>
                    <a:pt x="26842" y="227"/>
                    <a:pt x="24680" y="77"/>
                  </a:cubicBezTo>
                  <a:cubicBezTo>
                    <a:pt x="24023" y="32"/>
                    <a:pt x="23352" y="1"/>
                    <a:pt x="2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09;p35"/>
            <p:cNvSpPr/>
            <p:nvPr/>
          </p:nvSpPr>
          <p:spPr>
            <a:xfrm>
              <a:off x="3005550" y="2193275"/>
              <a:ext cx="997375" cy="1082200"/>
            </a:xfrm>
            <a:custGeom>
              <a:avLst/>
              <a:gdLst/>
              <a:ahLst/>
              <a:cxnLst/>
              <a:rect l="l" t="t" r="r" b="b"/>
              <a:pathLst>
                <a:path w="39895" h="43288" extrusionOk="0">
                  <a:moveTo>
                    <a:pt x="8995" y="37816"/>
                  </a:moveTo>
                  <a:cubicBezTo>
                    <a:pt x="9018" y="37816"/>
                    <a:pt x="9016" y="37852"/>
                    <a:pt x="9001" y="37852"/>
                  </a:cubicBezTo>
                  <a:cubicBezTo>
                    <a:pt x="8998" y="37852"/>
                    <a:pt x="8994" y="37851"/>
                    <a:pt x="8990" y="37846"/>
                  </a:cubicBezTo>
                  <a:cubicBezTo>
                    <a:pt x="8980" y="37841"/>
                    <a:pt x="8968" y="37838"/>
                    <a:pt x="8956" y="37837"/>
                  </a:cubicBezTo>
                  <a:lnTo>
                    <a:pt x="8956" y="37837"/>
                  </a:lnTo>
                  <a:cubicBezTo>
                    <a:pt x="8973" y="37821"/>
                    <a:pt x="8986" y="37816"/>
                    <a:pt x="8995" y="37816"/>
                  </a:cubicBezTo>
                  <a:close/>
                  <a:moveTo>
                    <a:pt x="8735" y="37834"/>
                  </a:moveTo>
                  <a:cubicBezTo>
                    <a:pt x="8737" y="37834"/>
                    <a:pt x="8758" y="37842"/>
                    <a:pt x="8808" y="37867"/>
                  </a:cubicBezTo>
                  <a:lnTo>
                    <a:pt x="8808" y="37867"/>
                  </a:lnTo>
                  <a:cubicBezTo>
                    <a:pt x="8768" y="37853"/>
                    <a:pt x="8731" y="37834"/>
                    <a:pt x="8735" y="37834"/>
                  </a:cubicBezTo>
                  <a:close/>
                  <a:moveTo>
                    <a:pt x="20254" y="1"/>
                  </a:moveTo>
                  <a:cubicBezTo>
                    <a:pt x="19401" y="1"/>
                    <a:pt x="19090" y="1279"/>
                    <a:pt x="19950" y="1386"/>
                  </a:cubicBezTo>
                  <a:cubicBezTo>
                    <a:pt x="25095" y="2095"/>
                    <a:pt x="30165" y="4145"/>
                    <a:pt x="33856" y="7873"/>
                  </a:cubicBezTo>
                  <a:cubicBezTo>
                    <a:pt x="37658" y="11601"/>
                    <a:pt x="39336" y="16969"/>
                    <a:pt x="38366" y="22226"/>
                  </a:cubicBezTo>
                  <a:cubicBezTo>
                    <a:pt x="37956" y="24798"/>
                    <a:pt x="36950" y="27259"/>
                    <a:pt x="35496" y="29384"/>
                  </a:cubicBezTo>
                  <a:cubicBezTo>
                    <a:pt x="34079" y="31248"/>
                    <a:pt x="32290" y="32776"/>
                    <a:pt x="30239" y="33820"/>
                  </a:cubicBezTo>
                  <a:cubicBezTo>
                    <a:pt x="27928" y="35013"/>
                    <a:pt x="25468" y="35908"/>
                    <a:pt x="22933" y="36541"/>
                  </a:cubicBezTo>
                  <a:cubicBezTo>
                    <a:pt x="20808" y="37078"/>
                    <a:pt x="18629" y="37347"/>
                    <a:pt x="16445" y="37347"/>
                  </a:cubicBezTo>
                  <a:cubicBezTo>
                    <a:pt x="14989" y="37347"/>
                    <a:pt x="13531" y="37227"/>
                    <a:pt x="12084" y="36989"/>
                  </a:cubicBezTo>
                  <a:cubicBezTo>
                    <a:pt x="11152" y="36840"/>
                    <a:pt x="10257" y="36616"/>
                    <a:pt x="9363" y="36355"/>
                  </a:cubicBezTo>
                  <a:cubicBezTo>
                    <a:pt x="9200" y="36306"/>
                    <a:pt x="9030" y="36279"/>
                    <a:pt x="8859" y="36279"/>
                  </a:cubicBezTo>
                  <a:cubicBezTo>
                    <a:pt x="8639" y="36279"/>
                    <a:pt x="8417" y="36324"/>
                    <a:pt x="8207" y="36430"/>
                  </a:cubicBezTo>
                  <a:cubicBezTo>
                    <a:pt x="7648" y="36840"/>
                    <a:pt x="7163" y="37324"/>
                    <a:pt x="6790" y="37921"/>
                  </a:cubicBezTo>
                  <a:cubicBezTo>
                    <a:pt x="5672" y="39300"/>
                    <a:pt x="4442" y="41164"/>
                    <a:pt x="2652" y="41649"/>
                  </a:cubicBezTo>
                  <a:cubicBezTo>
                    <a:pt x="2429" y="41686"/>
                    <a:pt x="2205" y="41705"/>
                    <a:pt x="1986" y="41705"/>
                  </a:cubicBezTo>
                  <a:cubicBezTo>
                    <a:pt x="1767" y="41705"/>
                    <a:pt x="1553" y="41686"/>
                    <a:pt x="1348" y="41649"/>
                  </a:cubicBezTo>
                  <a:cubicBezTo>
                    <a:pt x="1280" y="41633"/>
                    <a:pt x="1216" y="41626"/>
                    <a:pt x="1154" y="41626"/>
                  </a:cubicBezTo>
                  <a:cubicBezTo>
                    <a:pt x="323" y="41626"/>
                    <a:pt x="1" y="42932"/>
                    <a:pt x="938" y="43140"/>
                  </a:cubicBezTo>
                  <a:lnTo>
                    <a:pt x="900" y="43177"/>
                  </a:lnTo>
                  <a:cubicBezTo>
                    <a:pt x="1233" y="43252"/>
                    <a:pt x="1557" y="43287"/>
                    <a:pt x="1874" y="43287"/>
                  </a:cubicBezTo>
                  <a:cubicBezTo>
                    <a:pt x="3759" y="43287"/>
                    <a:pt x="5359" y="42047"/>
                    <a:pt x="6604" y="40642"/>
                  </a:cubicBezTo>
                  <a:cubicBezTo>
                    <a:pt x="7201" y="39934"/>
                    <a:pt x="7760" y="39188"/>
                    <a:pt x="8356" y="38443"/>
                  </a:cubicBezTo>
                  <a:cubicBezTo>
                    <a:pt x="8468" y="38331"/>
                    <a:pt x="8580" y="38182"/>
                    <a:pt x="8692" y="38070"/>
                  </a:cubicBezTo>
                  <a:lnTo>
                    <a:pt x="8841" y="37921"/>
                  </a:lnTo>
                  <a:cubicBezTo>
                    <a:pt x="8865" y="37903"/>
                    <a:pt x="8880" y="37893"/>
                    <a:pt x="8889" y="37888"/>
                  </a:cubicBezTo>
                  <a:lnTo>
                    <a:pt x="8889" y="37888"/>
                  </a:lnTo>
                  <a:cubicBezTo>
                    <a:pt x="8893" y="37888"/>
                    <a:pt x="8897" y="37889"/>
                    <a:pt x="8900" y="37889"/>
                  </a:cubicBezTo>
                  <a:lnTo>
                    <a:pt x="8900" y="37889"/>
                  </a:lnTo>
                  <a:cubicBezTo>
                    <a:pt x="8895" y="37900"/>
                    <a:pt x="8877" y="37921"/>
                    <a:pt x="8878" y="37921"/>
                  </a:cubicBezTo>
                  <a:cubicBezTo>
                    <a:pt x="8878" y="37921"/>
                    <a:pt x="8886" y="37913"/>
                    <a:pt x="8908" y="37891"/>
                  </a:cubicBezTo>
                  <a:lnTo>
                    <a:pt x="8908" y="37891"/>
                  </a:lnTo>
                  <a:cubicBezTo>
                    <a:pt x="8975" y="37903"/>
                    <a:pt x="9057" y="37931"/>
                    <a:pt x="9139" y="37958"/>
                  </a:cubicBezTo>
                  <a:lnTo>
                    <a:pt x="9959" y="38182"/>
                  </a:lnTo>
                  <a:cubicBezTo>
                    <a:pt x="11978" y="38667"/>
                    <a:pt x="14024" y="38896"/>
                    <a:pt x="16065" y="38896"/>
                  </a:cubicBezTo>
                  <a:cubicBezTo>
                    <a:pt x="20769" y="38896"/>
                    <a:pt x="25442" y="37678"/>
                    <a:pt x="29680" y="35572"/>
                  </a:cubicBezTo>
                  <a:cubicBezTo>
                    <a:pt x="31880" y="34491"/>
                    <a:pt x="33856" y="32962"/>
                    <a:pt x="35496" y="31136"/>
                  </a:cubicBezTo>
                  <a:cubicBezTo>
                    <a:pt x="37136" y="29160"/>
                    <a:pt x="38329" y="26811"/>
                    <a:pt x="38963" y="24314"/>
                  </a:cubicBezTo>
                  <a:cubicBezTo>
                    <a:pt x="39746" y="21518"/>
                    <a:pt x="39895" y="18535"/>
                    <a:pt x="39336" y="15702"/>
                  </a:cubicBezTo>
                  <a:cubicBezTo>
                    <a:pt x="38814" y="13092"/>
                    <a:pt x="37658" y="10669"/>
                    <a:pt x="36055" y="8619"/>
                  </a:cubicBezTo>
                  <a:cubicBezTo>
                    <a:pt x="32737" y="4369"/>
                    <a:pt x="27630" y="1573"/>
                    <a:pt x="22411" y="417"/>
                  </a:cubicBezTo>
                  <a:cubicBezTo>
                    <a:pt x="21740" y="231"/>
                    <a:pt x="21031" y="119"/>
                    <a:pt x="20360" y="7"/>
                  </a:cubicBezTo>
                  <a:cubicBezTo>
                    <a:pt x="20324" y="3"/>
                    <a:pt x="20289" y="1"/>
                    <a:pt x="20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10;p35"/>
            <p:cNvSpPr/>
            <p:nvPr/>
          </p:nvSpPr>
          <p:spPr>
            <a:xfrm>
              <a:off x="3702375" y="2444300"/>
              <a:ext cx="292175" cy="627350"/>
            </a:xfrm>
            <a:custGeom>
              <a:avLst/>
              <a:gdLst/>
              <a:ahLst/>
              <a:cxnLst/>
              <a:rect l="l" t="t" r="r" b="b"/>
              <a:pathLst>
                <a:path w="11687" h="25094" extrusionOk="0">
                  <a:moveTo>
                    <a:pt x="8359" y="1"/>
                  </a:moveTo>
                  <a:cubicBezTo>
                    <a:pt x="7956" y="1"/>
                    <a:pt x="7595" y="505"/>
                    <a:pt x="7884" y="852"/>
                  </a:cubicBezTo>
                  <a:cubicBezTo>
                    <a:pt x="8182" y="1523"/>
                    <a:pt x="8555" y="2157"/>
                    <a:pt x="8816" y="2828"/>
                  </a:cubicBezTo>
                  <a:cubicBezTo>
                    <a:pt x="9114" y="3611"/>
                    <a:pt x="9338" y="4356"/>
                    <a:pt x="9524" y="5176"/>
                  </a:cubicBezTo>
                  <a:cubicBezTo>
                    <a:pt x="9860" y="6779"/>
                    <a:pt x="9897" y="8420"/>
                    <a:pt x="9711" y="10023"/>
                  </a:cubicBezTo>
                  <a:cubicBezTo>
                    <a:pt x="9189" y="13415"/>
                    <a:pt x="7884" y="16584"/>
                    <a:pt x="5871" y="19343"/>
                  </a:cubicBezTo>
                  <a:cubicBezTo>
                    <a:pt x="5386" y="20051"/>
                    <a:pt x="4827" y="20722"/>
                    <a:pt x="4230" y="21356"/>
                  </a:cubicBezTo>
                  <a:cubicBezTo>
                    <a:pt x="3895" y="21617"/>
                    <a:pt x="3597" y="21952"/>
                    <a:pt x="3336" y="22325"/>
                  </a:cubicBezTo>
                  <a:cubicBezTo>
                    <a:pt x="3298" y="22400"/>
                    <a:pt x="3261" y="22474"/>
                    <a:pt x="3224" y="22549"/>
                  </a:cubicBezTo>
                  <a:lnTo>
                    <a:pt x="3187" y="22735"/>
                  </a:lnTo>
                  <a:lnTo>
                    <a:pt x="3149" y="22735"/>
                  </a:lnTo>
                  <a:lnTo>
                    <a:pt x="3075" y="22810"/>
                  </a:lnTo>
                  <a:cubicBezTo>
                    <a:pt x="3000" y="22884"/>
                    <a:pt x="2926" y="22921"/>
                    <a:pt x="2814" y="22959"/>
                  </a:cubicBezTo>
                  <a:lnTo>
                    <a:pt x="1509" y="23742"/>
                  </a:lnTo>
                  <a:cubicBezTo>
                    <a:pt x="1285" y="23853"/>
                    <a:pt x="1062" y="24003"/>
                    <a:pt x="838" y="24152"/>
                  </a:cubicBezTo>
                  <a:cubicBezTo>
                    <a:pt x="614" y="24301"/>
                    <a:pt x="428" y="24525"/>
                    <a:pt x="204" y="24674"/>
                  </a:cubicBezTo>
                  <a:cubicBezTo>
                    <a:pt x="1" y="24775"/>
                    <a:pt x="106" y="25094"/>
                    <a:pt x="323" y="25094"/>
                  </a:cubicBezTo>
                  <a:cubicBezTo>
                    <a:pt x="345" y="25094"/>
                    <a:pt x="367" y="25090"/>
                    <a:pt x="391" y="25084"/>
                  </a:cubicBezTo>
                  <a:cubicBezTo>
                    <a:pt x="652" y="25009"/>
                    <a:pt x="913" y="25009"/>
                    <a:pt x="1174" y="24935"/>
                  </a:cubicBezTo>
                  <a:cubicBezTo>
                    <a:pt x="1397" y="24860"/>
                    <a:pt x="1695" y="24785"/>
                    <a:pt x="1919" y="24674"/>
                  </a:cubicBezTo>
                  <a:cubicBezTo>
                    <a:pt x="2441" y="24450"/>
                    <a:pt x="2926" y="24226"/>
                    <a:pt x="3410" y="23965"/>
                  </a:cubicBezTo>
                  <a:cubicBezTo>
                    <a:pt x="3783" y="23742"/>
                    <a:pt x="4156" y="23518"/>
                    <a:pt x="4491" y="23257"/>
                  </a:cubicBezTo>
                  <a:cubicBezTo>
                    <a:pt x="4715" y="23145"/>
                    <a:pt x="4901" y="23033"/>
                    <a:pt x="5051" y="22884"/>
                  </a:cubicBezTo>
                  <a:cubicBezTo>
                    <a:pt x="5759" y="22325"/>
                    <a:pt x="6355" y="21691"/>
                    <a:pt x="6840" y="20983"/>
                  </a:cubicBezTo>
                  <a:cubicBezTo>
                    <a:pt x="7958" y="19529"/>
                    <a:pt x="8853" y="17963"/>
                    <a:pt x="9599" y="16286"/>
                  </a:cubicBezTo>
                  <a:cubicBezTo>
                    <a:pt x="11164" y="12930"/>
                    <a:pt x="11686" y="9203"/>
                    <a:pt x="11053" y="5549"/>
                  </a:cubicBezTo>
                  <a:cubicBezTo>
                    <a:pt x="10866" y="4580"/>
                    <a:pt x="10605" y="3648"/>
                    <a:pt x="10232" y="2753"/>
                  </a:cubicBezTo>
                  <a:cubicBezTo>
                    <a:pt x="9897" y="1784"/>
                    <a:pt x="9375" y="926"/>
                    <a:pt x="8704" y="144"/>
                  </a:cubicBezTo>
                  <a:cubicBezTo>
                    <a:pt x="8595" y="43"/>
                    <a:pt x="8475" y="1"/>
                    <a:pt x="8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11;p35"/>
            <p:cNvSpPr/>
            <p:nvPr/>
          </p:nvSpPr>
          <p:spPr>
            <a:xfrm>
              <a:off x="3087175" y="3118750"/>
              <a:ext cx="104000" cy="126875"/>
            </a:xfrm>
            <a:custGeom>
              <a:avLst/>
              <a:gdLst/>
              <a:ahLst/>
              <a:cxnLst/>
              <a:rect l="l" t="t" r="r" b="b"/>
              <a:pathLst>
                <a:path w="4160" h="5075" extrusionOk="0">
                  <a:moveTo>
                    <a:pt x="3666" y="0"/>
                  </a:moveTo>
                  <a:cubicBezTo>
                    <a:pt x="3608" y="0"/>
                    <a:pt x="3548" y="14"/>
                    <a:pt x="3488" y="44"/>
                  </a:cubicBezTo>
                  <a:cubicBezTo>
                    <a:pt x="3302" y="82"/>
                    <a:pt x="3115" y="193"/>
                    <a:pt x="3004" y="343"/>
                  </a:cubicBezTo>
                  <a:cubicBezTo>
                    <a:pt x="2854" y="492"/>
                    <a:pt x="2668" y="641"/>
                    <a:pt x="2556" y="790"/>
                  </a:cubicBezTo>
                  <a:cubicBezTo>
                    <a:pt x="2221" y="1163"/>
                    <a:pt x="1922" y="1535"/>
                    <a:pt x="1624" y="1871"/>
                  </a:cubicBezTo>
                  <a:cubicBezTo>
                    <a:pt x="1289" y="2244"/>
                    <a:pt x="990" y="2691"/>
                    <a:pt x="692" y="3064"/>
                  </a:cubicBezTo>
                  <a:cubicBezTo>
                    <a:pt x="506" y="3288"/>
                    <a:pt x="394" y="3474"/>
                    <a:pt x="282" y="3698"/>
                  </a:cubicBezTo>
                  <a:cubicBezTo>
                    <a:pt x="208" y="3810"/>
                    <a:pt x="170" y="3921"/>
                    <a:pt x="96" y="4071"/>
                  </a:cubicBezTo>
                  <a:cubicBezTo>
                    <a:pt x="96" y="4108"/>
                    <a:pt x="58" y="4182"/>
                    <a:pt x="58" y="4257"/>
                  </a:cubicBezTo>
                  <a:cubicBezTo>
                    <a:pt x="58" y="4294"/>
                    <a:pt x="58" y="4369"/>
                    <a:pt x="58" y="4443"/>
                  </a:cubicBezTo>
                  <a:cubicBezTo>
                    <a:pt x="58" y="4443"/>
                    <a:pt x="58" y="4481"/>
                    <a:pt x="58" y="4518"/>
                  </a:cubicBezTo>
                  <a:cubicBezTo>
                    <a:pt x="1" y="4807"/>
                    <a:pt x="235" y="5075"/>
                    <a:pt x="517" y="5075"/>
                  </a:cubicBezTo>
                  <a:cubicBezTo>
                    <a:pt x="598" y="5075"/>
                    <a:pt x="684" y="5052"/>
                    <a:pt x="767" y="5002"/>
                  </a:cubicBezTo>
                  <a:lnTo>
                    <a:pt x="916" y="4965"/>
                  </a:lnTo>
                  <a:cubicBezTo>
                    <a:pt x="990" y="4965"/>
                    <a:pt x="1065" y="4928"/>
                    <a:pt x="1140" y="4853"/>
                  </a:cubicBezTo>
                  <a:cubicBezTo>
                    <a:pt x="1251" y="4779"/>
                    <a:pt x="1363" y="4704"/>
                    <a:pt x="1475" y="4592"/>
                  </a:cubicBezTo>
                  <a:lnTo>
                    <a:pt x="1475" y="4592"/>
                  </a:lnTo>
                  <a:cubicBezTo>
                    <a:pt x="1456" y="4602"/>
                    <a:pt x="1445" y="4606"/>
                    <a:pt x="1440" y="4606"/>
                  </a:cubicBezTo>
                  <a:cubicBezTo>
                    <a:pt x="1426" y="4606"/>
                    <a:pt x="1475" y="4564"/>
                    <a:pt x="1587" y="4481"/>
                  </a:cubicBezTo>
                  <a:lnTo>
                    <a:pt x="1699" y="4331"/>
                  </a:lnTo>
                  <a:cubicBezTo>
                    <a:pt x="1773" y="4257"/>
                    <a:pt x="1885" y="4145"/>
                    <a:pt x="1960" y="4033"/>
                  </a:cubicBezTo>
                  <a:cubicBezTo>
                    <a:pt x="2221" y="3698"/>
                    <a:pt x="2482" y="3325"/>
                    <a:pt x="2743" y="2989"/>
                  </a:cubicBezTo>
                  <a:cubicBezTo>
                    <a:pt x="3004" y="2617"/>
                    <a:pt x="3227" y="2281"/>
                    <a:pt x="3451" y="1908"/>
                  </a:cubicBezTo>
                  <a:cubicBezTo>
                    <a:pt x="3712" y="1535"/>
                    <a:pt x="3936" y="1125"/>
                    <a:pt x="4122" y="678"/>
                  </a:cubicBezTo>
                  <a:cubicBezTo>
                    <a:pt x="4159" y="529"/>
                    <a:pt x="4122" y="380"/>
                    <a:pt x="4047" y="268"/>
                  </a:cubicBezTo>
                  <a:cubicBezTo>
                    <a:pt x="3965" y="104"/>
                    <a:pt x="3824" y="0"/>
                    <a:pt x="3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412266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04"/>
                                        </p:tgtEl>
                                        <p:attrNameLst>
                                          <p:attrName>style.visibility</p:attrName>
                                        </p:attrNameLst>
                                      </p:cBhvr>
                                      <p:to>
                                        <p:strVal val="visible"/>
                                      </p:to>
                                    </p:set>
                                    <p:animEffect transition="in" filter="randombar(horizontal)">
                                      <p:cBhvr>
                                        <p:cTn id="13" dur="500"/>
                                        <p:tgtEl>
                                          <p:spTgt spid="1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4"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2" name="Line Callout 1 (Border and Accent Bar) 1"/>
          <p:cNvSpPr/>
          <p:nvPr/>
        </p:nvSpPr>
        <p:spPr>
          <a:xfrm>
            <a:off x="1228725" y="507959"/>
            <a:ext cx="3019425" cy="628650"/>
          </a:xfrm>
          <a:prstGeom prst="accentBorderCallout1">
            <a:avLst>
              <a:gd name="adj1" fmla="val 47538"/>
              <a:gd name="adj2" fmla="val -4289"/>
              <a:gd name="adj3" fmla="val 48864"/>
              <a:gd name="adj4" fmla="val -28304"/>
            </a:avLst>
          </a:prstGeom>
          <a:solidFill>
            <a:schemeClr val="accent4"/>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653A0B"/>
                </a:solidFill>
              </a:rPr>
              <a:t>HOẠT ĐỘNG CẶP ĐÔI</a:t>
            </a:r>
            <a:endParaRPr lang="en-US" sz="2000" b="1" dirty="0">
              <a:solidFill>
                <a:srgbClr val="653A0B"/>
              </a:solidFill>
            </a:endParaRPr>
          </a:p>
        </p:txBody>
      </p:sp>
      <p:pic>
        <p:nvPicPr>
          <p:cNvPr id="7" name="Picture 7">
            <a:extLst>
              <a:ext uri="{FF2B5EF4-FFF2-40B4-BE49-F238E27FC236}">
                <a16:creationId xmlns:a16="http://schemas.microsoft.com/office/drawing/2014/main" id="{C2A8BCAF-C57F-4589-A65E-C25889E108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62099" y="1323975"/>
            <a:ext cx="6410325" cy="3267074"/>
          </a:xfrm>
          <a:prstGeom prst="rect">
            <a:avLst/>
          </a:prstGeom>
        </p:spPr>
      </p:pic>
      <p:sp>
        <p:nvSpPr>
          <p:cNvPr id="3" name="Rectangle 2"/>
          <p:cNvSpPr/>
          <p:nvPr/>
        </p:nvSpPr>
        <p:spPr>
          <a:xfrm>
            <a:off x="2100260" y="1574056"/>
            <a:ext cx="5334001" cy="2766911"/>
          </a:xfrm>
          <a:prstGeom prst="rect">
            <a:avLst/>
          </a:prstGeom>
        </p:spPr>
        <p:txBody>
          <a:bodyPr wrap="square">
            <a:spAutoFit/>
          </a:bodyPr>
          <a:lstStyle/>
          <a:p>
            <a:pPr algn="just">
              <a:lnSpc>
                <a:spcPct val="130000"/>
              </a:lnSpc>
              <a:spcBef>
                <a:spcPts val="300"/>
              </a:spcBef>
              <a:spcAft>
                <a:spcPts val="300"/>
              </a:spcAft>
            </a:pPr>
            <a:r>
              <a:rPr lang="fr-FR" sz="1800" dirty="0" err="1">
                <a:latin typeface="+mj-lt"/>
                <a:ea typeface="Calibri" panose="020F0502020204030204" pitchFamily="34" charset="0"/>
                <a:cs typeface="Times New Roman" panose="02020603050405020304" pitchFamily="18" charset="0"/>
              </a:rPr>
              <a:t>Đ</a:t>
            </a:r>
            <a:r>
              <a:rPr lang="fr-FR" sz="1800" dirty="0" err="1" smtClean="0">
                <a:latin typeface="+mj-lt"/>
                <a:ea typeface="Calibri" panose="020F0502020204030204" pitchFamily="34" charset="0"/>
                <a:cs typeface="Times New Roman" panose="02020603050405020304" pitchFamily="18" charset="0"/>
              </a:rPr>
              <a:t>ọc</a:t>
            </a: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thông</a:t>
            </a:r>
            <a:r>
              <a:rPr lang="fr-FR" sz="1800" dirty="0">
                <a:latin typeface="+mj-lt"/>
                <a:ea typeface="Calibri" panose="020F0502020204030204" pitchFamily="34" charset="0"/>
                <a:cs typeface="Times New Roman" panose="02020603050405020304" pitchFamily="18" charset="0"/>
              </a:rPr>
              <a:t> tin </a:t>
            </a:r>
            <a:r>
              <a:rPr lang="fr-FR" sz="1800" i="1" dirty="0" err="1">
                <a:latin typeface="+mj-lt"/>
                <a:ea typeface="Calibri" panose="020F0502020204030204" pitchFamily="34" charset="0"/>
                <a:cs typeface="Times New Roman" panose="02020603050405020304" pitchFamily="18" charset="0"/>
              </a:rPr>
              <a:t>Điều</a:t>
            </a:r>
            <a:r>
              <a:rPr lang="fr-FR" sz="1800" i="1" dirty="0">
                <a:latin typeface="+mj-lt"/>
                <a:ea typeface="Calibri" panose="020F0502020204030204" pitchFamily="34" charset="0"/>
                <a:cs typeface="Times New Roman" panose="02020603050405020304" pitchFamily="18" charset="0"/>
              </a:rPr>
              <a:t> 17, 19 </a:t>
            </a:r>
            <a:r>
              <a:rPr lang="fr-FR" sz="1800" i="1" dirty="0" err="1">
                <a:latin typeface="+mj-lt"/>
                <a:ea typeface="Calibri" panose="020F0502020204030204" pitchFamily="34" charset="0"/>
                <a:cs typeface="Times New Roman" panose="02020603050405020304" pitchFamily="18" charset="0"/>
              </a:rPr>
              <a:t>về</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quyền</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và</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nghĩa</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vụ</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giữa</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vợ</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và</a:t>
            </a:r>
            <a:r>
              <a:rPr lang="fr-FR" sz="1800" i="1" dirty="0">
                <a:latin typeface="+mj-lt"/>
                <a:ea typeface="Calibri" panose="020F0502020204030204" pitchFamily="34" charset="0"/>
                <a:cs typeface="Times New Roman" panose="02020603050405020304" pitchFamily="18" charset="0"/>
              </a:rPr>
              <a:t> </a:t>
            </a:r>
            <a:r>
              <a:rPr lang="fr-FR" sz="1800" i="1" dirty="0" err="1" smtClean="0">
                <a:latin typeface="+mj-lt"/>
                <a:ea typeface="Calibri" panose="020F0502020204030204" pitchFamily="34" charset="0"/>
                <a:cs typeface="Times New Roman" panose="02020603050405020304" pitchFamily="18" charset="0"/>
              </a:rPr>
              <a:t>chồng</a:t>
            </a:r>
            <a:r>
              <a:rPr lang="fr-FR" sz="1800" dirty="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và</a:t>
            </a: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trường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hợp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trong</a:t>
            </a:r>
            <a:r>
              <a:rPr lang="fr-FR" sz="1800" dirty="0">
                <a:latin typeface="+mj-lt"/>
                <a:ea typeface="Calibri" panose="020F0502020204030204" pitchFamily="34" charset="0"/>
                <a:cs typeface="Times New Roman" panose="02020603050405020304" pitchFamily="18" charset="0"/>
              </a:rPr>
              <a:t> SGK tr.58, </a:t>
            </a:r>
            <a:r>
              <a:rPr lang="fr-FR" sz="1800" dirty="0" err="1">
                <a:latin typeface="+mj-lt"/>
                <a:ea typeface="Calibri" panose="020F0502020204030204" pitchFamily="34" charset="0"/>
                <a:cs typeface="Times New Roman" panose="02020603050405020304" pitchFamily="18" charset="0"/>
              </a:rPr>
              <a:t>trả</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lời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câu</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hỏi</a:t>
            </a:r>
            <a:r>
              <a:rPr lang="fr-FR" sz="1800" dirty="0">
                <a:latin typeface="+mj-lt"/>
                <a:ea typeface="Calibri" panose="020F0502020204030204" pitchFamily="34" charset="0"/>
                <a:cs typeface="Times New Roman" panose="02020603050405020304" pitchFamily="18" charset="0"/>
              </a:rPr>
              <a:t>: </a:t>
            </a:r>
            <a:endParaRPr lang="fr-FR" sz="1800" dirty="0" smtClean="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1800" dirty="0" smtClean="0">
                <a:latin typeface="+mj-lt"/>
                <a:ea typeface="Calibri" panose="020F0502020204030204" pitchFamily="34" charset="0"/>
                <a:cs typeface="Times New Roman" panose="02020603050405020304" pitchFamily="18" charset="0"/>
              </a:rPr>
              <a:t>Hai </a:t>
            </a:r>
            <a:r>
              <a:rPr lang="fr-FR" sz="1800" dirty="0" err="1">
                <a:latin typeface="+mj-lt"/>
                <a:ea typeface="Calibri" panose="020F0502020204030204" pitchFamily="34" charset="0"/>
                <a:cs typeface="Times New Roman" panose="02020603050405020304" pitchFamily="18" charset="0"/>
              </a:rPr>
              <a:t>trường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hợp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trên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liên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quan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đến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quyền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nghĩa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vụ</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gì</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giữa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vợ</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chồng</a:t>
            </a:r>
            <a:r>
              <a:rPr lang="fr-FR" sz="1800" dirty="0">
                <a:latin typeface="+mj-lt"/>
                <a:ea typeface="Calibri" panose="020F0502020204030204" pitchFamily="34" charset="0"/>
                <a:cs typeface="Times New Roman" panose="02020603050405020304" pitchFamily="18" charset="0"/>
              </a:rPr>
              <a:t>? </a:t>
            </a:r>
            <a:endParaRPr lang="fr-FR" sz="1800" dirty="0" smtClean="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1800" dirty="0" smtClean="0">
                <a:latin typeface="+mj-lt"/>
                <a:ea typeface="Calibri" panose="020F0502020204030204" pitchFamily="34" charset="0"/>
                <a:cs typeface="Times New Roman" panose="02020603050405020304" pitchFamily="18" charset="0"/>
              </a:rPr>
              <a:t>Anh </a:t>
            </a:r>
            <a:r>
              <a:rPr lang="fr-FR" sz="1800" dirty="0">
                <a:latin typeface="+mj-lt"/>
                <a:ea typeface="Calibri" panose="020F0502020204030204" pitchFamily="34" charset="0"/>
                <a:cs typeface="Times New Roman" panose="02020603050405020304" pitchFamily="18" charset="0"/>
              </a:rPr>
              <a:t>Nam </a:t>
            </a:r>
            <a:r>
              <a:rPr lang="fr-FR" sz="1800" dirty="0" err="1">
                <a:latin typeface="+mj-lt"/>
                <a:ea typeface="Calibri" panose="020F0502020204030204" pitchFamily="34" charset="0"/>
                <a:cs typeface="Times New Roman" panose="02020603050405020304" pitchFamily="18" charset="0"/>
              </a:rPr>
              <a:t>và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anh</a:t>
            </a:r>
            <a:r>
              <a:rPr lang="fr-FR" sz="1800" dirty="0">
                <a:latin typeface="+mj-lt"/>
                <a:ea typeface="Calibri" panose="020F0502020204030204" pitchFamily="34" charset="0"/>
                <a:cs typeface="Times New Roman" panose="02020603050405020304" pitchFamily="18" charset="0"/>
              </a:rPr>
              <a:t> Kha </a:t>
            </a:r>
            <a:r>
              <a:rPr lang="fr-FR" sz="1800" dirty="0" err="1">
                <a:latin typeface="+mj-lt"/>
                <a:ea typeface="Calibri" panose="020F0502020204030204" pitchFamily="34" charset="0"/>
                <a:cs typeface="Times New Roman" panose="02020603050405020304" pitchFamily="18" charset="0"/>
              </a:rPr>
              <a:t>thực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hiện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đúng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quy</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định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của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pháp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luật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không</a:t>
            </a:r>
            <a:r>
              <a:rPr lang="fr-FR" sz="1800" dirty="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p:txBody>
      </p:sp>
      <p:pic>
        <p:nvPicPr>
          <p:cNvPr id="8"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a:off x="5249139" y="547838"/>
            <a:ext cx="2723285" cy="776136"/>
          </a:xfrm>
          <a:prstGeom prst="rect">
            <a:avLst/>
          </a:prstGeom>
        </p:spPr>
      </p:pic>
    </p:spTree>
    <p:extLst>
      <p:ext uri="{BB962C8B-B14F-4D97-AF65-F5344CB8AC3E}">
        <p14:creationId xmlns:p14="http://schemas.microsoft.com/office/powerpoint/2010/main" val="22752086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935" y="486242"/>
            <a:ext cx="5257353" cy="2028358"/>
          </a:xfrm>
          <a:prstGeom prst="rect">
            <a:avLst/>
          </a:prstGeom>
          <a:ln w="19050">
            <a:solidFill>
              <a:schemeClr val="accent2">
                <a:lumMod val="50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625" y="2334222"/>
            <a:ext cx="4767488" cy="2318353"/>
          </a:xfrm>
          <a:prstGeom prst="rect">
            <a:avLst/>
          </a:prstGeom>
          <a:ln w="19050">
            <a:solidFill>
              <a:schemeClr val="accent2">
                <a:lumMod val="50000"/>
              </a:schemeClr>
            </a:solidFill>
          </a:ln>
        </p:spPr>
      </p:pic>
      <p:pic>
        <p:nvPicPr>
          <p:cNvPr id="13"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51"/>
              </a:ext>
            </a:extLst>
          </a:blip>
          <a:srcRect/>
          <a:stretch>
            <a:fillRect/>
          </a:stretch>
        </p:blipFill>
        <p:spPr>
          <a:xfrm>
            <a:off x="1141837" y="3240321"/>
            <a:ext cx="2210964" cy="1412254"/>
          </a:xfrm>
          <a:prstGeom prst="rect">
            <a:avLst/>
          </a:prstGeom>
        </p:spPr>
      </p:pic>
      <p:pic>
        <p:nvPicPr>
          <p:cNvPr id="14" name="Picture 23"/>
          <p:cNvPicPr>
            <a:picLocks noChangeAspect="1"/>
          </p:cNvPicPr>
          <p:nvPr/>
        </p:nvPicPr>
        <p:blipFill>
          <a:blip r:embed="rId52">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7269562" y="1304924"/>
            <a:ext cx="1355551" cy="91499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6911" y="1270671"/>
            <a:ext cx="1309488" cy="3243314"/>
          </a:xfrm>
          <a:prstGeom prst="rect">
            <a:avLst/>
          </a:prstGeom>
        </p:spPr>
      </p:pic>
      <p:sp>
        <p:nvSpPr>
          <p:cNvPr id="5" name="Google Shape;1478;p34"/>
          <p:cNvSpPr txBox="1">
            <a:spLocks/>
          </p:cNvSpPr>
          <p:nvPr/>
        </p:nvSpPr>
        <p:spPr>
          <a:xfrm>
            <a:off x="994715" y="506033"/>
            <a:ext cx="3331800" cy="5254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1"/>
              </a:buClr>
              <a:buSzPts val="1500"/>
              <a:buFont typeface="Commissioner"/>
              <a:buChar char="●"/>
              <a:defRPr sz="1500" b="0" i="0" u="none" strike="noStrike" cap="none">
                <a:solidFill>
                  <a:schemeClr val="dk1"/>
                </a:solidFill>
                <a:latin typeface="Commissioner"/>
                <a:ea typeface="Commissioner"/>
                <a:cs typeface="Commissioner"/>
                <a:sym typeface="Commissioner"/>
              </a:defRPr>
            </a:lvl1pPr>
            <a:lvl2pPr marL="914400" marR="0" lvl="1" indent="-323850" algn="l" rtl="0">
              <a:lnSpc>
                <a:spcPct val="100000"/>
              </a:lnSpc>
              <a:spcBef>
                <a:spcPts val="100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2pPr>
            <a:lvl3pPr marL="1371600" marR="0" lvl="2"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3pPr>
            <a:lvl4pPr marL="1828800" marR="0" lvl="3"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4pPr>
            <a:lvl5pPr marL="2286000" marR="0" lvl="4"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5pPr>
            <a:lvl6pPr marL="2743200" marR="0" lvl="5"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6pPr>
            <a:lvl7pPr marL="3200400" marR="0" lvl="6"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7pPr>
            <a:lvl8pPr marL="3657600" marR="0" lvl="7"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8pPr>
            <a:lvl9pPr marL="4114800" marR="0" lvl="8"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9pPr>
          </a:lstStyle>
          <a:p>
            <a:pPr marL="342900" indent="-342900">
              <a:buFont typeface="Wingdings" panose="05000000000000000000" pitchFamily="2" charset="2"/>
              <a:buChar char="v"/>
            </a:pPr>
            <a:r>
              <a:rPr lang="nl-NL" sz="2000" b="1" dirty="0" smtClean="0">
                <a:latin typeface="+mj-lt"/>
              </a:rPr>
              <a:t>Gợi ý thảo luận:</a:t>
            </a:r>
            <a:endParaRPr lang="nl-NL" sz="2000" b="1" dirty="0">
              <a:latin typeface="+mj-lt"/>
            </a:endParaRPr>
          </a:p>
        </p:txBody>
      </p:sp>
      <p:pic>
        <p:nvPicPr>
          <p:cNvPr id="6" name="Picture 5"/>
          <p:cNvPicPr>
            <a:picLocks noChangeAspect="1"/>
          </p:cNvPicPr>
          <p:nvPr/>
        </p:nvPicPr>
        <p:blipFill rotWithShape="1">
          <a:blip r:embed="rId6"/>
          <a:srcRect t="7469" b="49265"/>
          <a:stretch/>
        </p:blipFill>
        <p:spPr>
          <a:xfrm>
            <a:off x="2292611" y="1175928"/>
            <a:ext cx="6276974" cy="3338057"/>
          </a:xfrm>
          <a:prstGeom prst="rect">
            <a:avLst/>
          </a:prstGeom>
        </p:spPr>
      </p:pic>
      <p:sp>
        <p:nvSpPr>
          <p:cNvPr id="2" name="Rectangle 1"/>
          <p:cNvSpPr/>
          <p:nvPr/>
        </p:nvSpPr>
        <p:spPr>
          <a:xfrm>
            <a:off x="2468823" y="1483044"/>
            <a:ext cx="5924550" cy="2723823"/>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err="1">
                <a:latin typeface="+mj-lt"/>
                <a:ea typeface="Calibri" panose="020F0502020204030204" pitchFamily="34" charset="0"/>
                <a:cs typeface="Times New Roman" panose="02020603050405020304" pitchFamily="18" charset="0"/>
              </a:rPr>
              <a:t>Chồng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đánh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Vì</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sao</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smtClean="0">
                <a:latin typeface="+mj-lt"/>
                <a:ea typeface="Calibri" panose="020F0502020204030204" pitchFamily="34" charset="0"/>
                <a:cs typeface="Times New Roman" panose="02020603050405020304" pitchFamily="18" charset="0"/>
              </a:rPr>
              <a:t>Ai </a:t>
            </a:r>
            <a:r>
              <a:rPr lang="fr-FR" sz="2000" dirty="0">
                <a:latin typeface="+mj-lt"/>
                <a:ea typeface="Calibri" panose="020F0502020204030204" pitchFamily="34" charset="0"/>
                <a:cs typeface="Times New Roman" panose="02020603050405020304" pitchFamily="18" charset="0"/>
              </a:rPr>
              <a:t>là </a:t>
            </a:r>
            <a:r>
              <a:rPr lang="fr-FR" sz="2000" dirty="0" err="1">
                <a:latin typeface="+mj-lt"/>
                <a:ea typeface="Calibri" panose="020F0502020204030204" pitchFamily="34" charset="0"/>
                <a:cs typeface="Times New Roman" panose="02020603050405020304" pitchFamily="18" charset="0"/>
              </a:rPr>
              <a:t>người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quyết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mọi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việc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đình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Vợ</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chồng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đẳng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biểu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đình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Sự</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trọng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quan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tâm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giữa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chồng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đình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2050" name="Picture 2" descr="https://o.remove.bg/downloads/acc46051-bc3d-49b4-b930-b087b1befbcb/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2350" y="254801"/>
            <a:ext cx="1656511" cy="1656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6" name="Google Shape;1610;p39"/>
          <p:cNvSpPr txBox="1">
            <a:spLocks noGrp="1"/>
          </p:cNvSpPr>
          <p:nvPr>
            <p:ph type="title" idx="4294967295"/>
          </p:nvPr>
        </p:nvSpPr>
        <p:spPr>
          <a:xfrm>
            <a:off x="228600" y="492375"/>
            <a:ext cx="8667750" cy="592200"/>
          </a:xfrm>
          <a:prstGeom prst="rect">
            <a:avLst/>
          </a:prstGeom>
        </p:spPr>
        <p:txBody>
          <a:bodyPr spcFirstLastPara="1" wrap="square" lIns="91425" tIns="91425" rIns="91425" bIns="91425" anchor="t" anchorCtr="0">
            <a:noAutofit/>
          </a:bodyPr>
          <a:lstStyle/>
          <a:p>
            <a:pPr lvl="0" algn="ctr"/>
            <a:r>
              <a:rPr lang="en-US" sz="2600" b="1" i="1" dirty="0" err="1" smtClean="0">
                <a:solidFill>
                  <a:srgbClr val="343A40"/>
                </a:solidFill>
                <a:latin typeface="+mj-lt"/>
              </a:rPr>
              <a:t>Quyền</a:t>
            </a:r>
            <a:r>
              <a:rPr lang="en-US" sz="2600" b="1" i="1" dirty="0" smtClean="0">
                <a:solidFill>
                  <a:srgbClr val="343A40"/>
                </a:solidFill>
                <a:latin typeface="+mj-lt"/>
              </a:rPr>
              <a:t>, </a:t>
            </a:r>
            <a:r>
              <a:rPr lang="en-US" sz="2600" b="1" i="1" dirty="0" err="1" smtClean="0">
                <a:solidFill>
                  <a:srgbClr val="343A40"/>
                </a:solidFill>
                <a:latin typeface="+mj-lt"/>
              </a:rPr>
              <a:t>nghĩa</a:t>
            </a:r>
            <a:r>
              <a:rPr lang="en-US" sz="2600" b="1" i="1" dirty="0" smtClean="0">
                <a:solidFill>
                  <a:srgbClr val="343A40"/>
                </a:solidFill>
                <a:latin typeface="+mj-lt"/>
              </a:rPr>
              <a:t> </a:t>
            </a:r>
            <a:r>
              <a:rPr lang="en-US" sz="2600" b="1" i="1" dirty="0" err="1" smtClean="0">
                <a:solidFill>
                  <a:srgbClr val="343A40"/>
                </a:solidFill>
                <a:latin typeface="+mj-lt"/>
              </a:rPr>
              <a:t>vụ</a:t>
            </a:r>
            <a:r>
              <a:rPr lang="en-US" sz="2600" b="1" i="1" dirty="0" smtClean="0">
                <a:solidFill>
                  <a:srgbClr val="343A40"/>
                </a:solidFill>
                <a:latin typeface="+mj-lt"/>
              </a:rPr>
              <a:t> </a:t>
            </a:r>
            <a:r>
              <a:rPr lang="en-US" sz="2600" b="1" i="1" dirty="0" err="1" smtClean="0">
                <a:solidFill>
                  <a:srgbClr val="343A40"/>
                </a:solidFill>
                <a:latin typeface="+mj-lt"/>
              </a:rPr>
              <a:t>giữa</a:t>
            </a:r>
            <a:r>
              <a:rPr lang="en-US" sz="2600" b="1" i="1" dirty="0" smtClean="0">
                <a:solidFill>
                  <a:srgbClr val="343A40"/>
                </a:solidFill>
                <a:latin typeface="+mj-lt"/>
              </a:rPr>
              <a:t> </a:t>
            </a:r>
            <a:r>
              <a:rPr lang="en-US" sz="2600" b="1" i="1" dirty="0" err="1" smtClean="0">
                <a:solidFill>
                  <a:srgbClr val="343A40"/>
                </a:solidFill>
                <a:latin typeface="+mj-lt"/>
              </a:rPr>
              <a:t>vợ</a:t>
            </a:r>
            <a:r>
              <a:rPr lang="en-US" sz="2600" b="1" i="1" dirty="0" smtClean="0">
                <a:solidFill>
                  <a:srgbClr val="343A40"/>
                </a:solidFill>
                <a:latin typeface="+mj-lt"/>
              </a:rPr>
              <a:t> </a:t>
            </a:r>
            <a:r>
              <a:rPr lang="en-US" sz="2600" b="1" i="1" dirty="0" err="1" smtClean="0">
                <a:solidFill>
                  <a:srgbClr val="343A40"/>
                </a:solidFill>
                <a:latin typeface="+mj-lt"/>
              </a:rPr>
              <a:t>và</a:t>
            </a:r>
            <a:r>
              <a:rPr lang="en-US" sz="2600" b="1" i="1" dirty="0" smtClean="0">
                <a:solidFill>
                  <a:srgbClr val="343A40"/>
                </a:solidFill>
                <a:latin typeface="+mj-lt"/>
              </a:rPr>
              <a:t> </a:t>
            </a:r>
            <a:r>
              <a:rPr lang="en-US" sz="2600" b="1" i="1" dirty="0" err="1" smtClean="0">
                <a:solidFill>
                  <a:srgbClr val="343A40"/>
                </a:solidFill>
                <a:latin typeface="+mj-lt"/>
              </a:rPr>
              <a:t>chồng</a:t>
            </a:r>
            <a:endParaRPr sz="2600" b="1" i="1" dirty="0">
              <a:solidFill>
                <a:srgbClr val="343A40"/>
              </a:solidFill>
              <a:latin typeface="+mj-lt"/>
            </a:endParaRPr>
          </a:p>
        </p:txBody>
      </p:sp>
      <p:sp>
        <p:nvSpPr>
          <p:cNvPr id="2" name="Rectangle 1"/>
          <p:cNvSpPr/>
          <p:nvPr/>
        </p:nvSpPr>
        <p:spPr>
          <a:xfrm>
            <a:off x="695324" y="1182646"/>
            <a:ext cx="7886701" cy="1769715"/>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Chú</a:t>
            </a:r>
            <a:r>
              <a:rPr lang="fr-FR" sz="2000" dirty="0" smtClean="0">
                <a:latin typeface="+mj-lt"/>
                <a:ea typeface="Calibri" panose="020F0502020204030204" pitchFamily="34" charset="0"/>
                <a:cs typeface="Times New Roman" panose="02020603050405020304" pitchFamily="18" charset="0"/>
              </a:rPr>
              <a:t> </a:t>
            </a:r>
            <a:r>
              <a:rPr lang="fr-FR" sz="2000" dirty="0">
                <a:latin typeface="+mj-lt"/>
                <a:ea typeface="Calibri" panose="020F0502020204030204" pitchFamily="34" charset="0"/>
                <a:cs typeface="Times New Roman" panose="02020603050405020304" pitchFamily="18" charset="0"/>
              </a:rPr>
              <a:t>Nam </a:t>
            </a:r>
            <a:r>
              <a:rPr lang="fr-FR" sz="2000" dirty="0" err="1">
                <a:latin typeface="+mj-lt"/>
                <a:ea typeface="Calibri" panose="020F0502020204030204" pitchFamily="34" charset="0"/>
                <a:cs typeface="Times New Roman" panose="02020603050405020304" pitchFamily="18" charset="0"/>
              </a:rPr>
              <a:t>đã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suy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nghĩ</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ứng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phù</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hợp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tại</a:t>
            </a:r>
            <a:r>
              <a:rPr lang="fr-FR" sz="2000"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Điều</a:t>
            </a:r>
            <a:r>
              <a:rPr lang="fr-FR" sz="2000" i="1" dirty="0">
                <a:latin typeface="+mj-lt"/>
                <a:ea typeface="Calibri" panose="020F0502020204030204" pitchFamily="34" charset="0"/>
                <a:cs typeface="Times New Roman" panose="02020603050405020304" pitchFamily="18" charset="0"/>
              </a:rPr>
              <a:t> 17 </a:t>
            </a:r>
            <a:r>
              <a:rPr lang="fr-FR" sz="2000" i="1" dirty="0" err="1">
                <a:latin typeface="+mj-lt"/>
                <a:ea typeface="Calibri" panose="020F0502020204030204" pitchFamily="34" charset="0"/>
                <a:cs typeface="Times New Roman" panose="02020603050405020304" pitchFamily="18" charset="0"/>
              </a:rPr>
              <a:t>Luật</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Hôn</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nhân</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và</a:t>
            </a:r>
            <a:r>
              <a:rPr lang="fr-FR" sz="2000" i="1" dirty="0">
                <a:latin typeface="+mj-lt"/>
                <a:ea typeface="Calibri" panose="020F0502020204030204" pitchFamily="34" charset="0"/>
                <a:cs typeface="Times New Roman" panose="02020603050405020304" pitchFamily="18" charset="0"/>
              </a:rPr>
              <a:t> Gia </a:t>
            </a:r>
            <a:r>
              <a:rPr lang="fr-FR" sz="2000" i="1" dirty="0" err="1">
                <a:latin typeface="+mj-lt"/>
                <a:ea typeface="Calibri" panose="020F0502020204030204" pitchFamily="34" charset="0"/>
                <a:cs typeface="Times New Roman" panose="02020603050405020304" pitchFamily="18" charset="0"/>
              </a:rPr>
              <a:t>đình</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Suy</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nghĩ</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ứng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chủ</a:t>
            </a:r>
            <a:r>
              <a:rPr lang="fr-FR" sz="2000" dirty="0">
                <a:latin typeface="+mj-lt"/>
                <a:ea typeface="Calibri" panose="020F0502020204030204" pitchFamily="34" charset="0"/>
                <a:cs typeface="Times New Roman" panose="02020603050405020304" pitchFamily="18" charset="0"/>
              </a:rPr>
              <a:t> Kha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sự</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bất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đẳng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quan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chồng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pháp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luật</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7" name="Picture 2" descr="https://o.remove.bg/downloads/c70ca0a3-908a-4414-a29a-dab33e62d23b/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498" y="2857111"/>
            <a:ext cx="2124464" cy="212446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rot="16200000">
            <a:off x="3157584" y="1273191"/>
            <a:ext cx="1223267" cy="5145346"/>
            <a:chOff x="0" y="0"/>
            <a:chExt cx="2565552" cy="8252080"/>
          </a:xfrm>
          <a:solidFill>
            <a:srgbClr val="5DC584"/>
          </a:solidFill>
        </p:grpSpPr>
        <p:sp>
          <p:nvSpPr>
            <p:cNvPr id="9" name="Freeform 8"/>
            <p:cNvSpPr/>
            <p:nvPr/>
          </p:nvSpPr>
          <p:spPr>
            <a:xfrm>
              <a:off x="0" y="0"/>
              <a:ext cx="2570532" cy="825575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grpFill/>
          </p:spPr>
        </p:sp>
      </p:grpSp>
      <p:sp>
        <p:nvSpPr>
          <p:cNvPr id="11" name="Rectangle 10"/>
          <p:cNvSpPr/>
          <p:nvPr/>
        </p:nvSpPr>
        <p:spPr>
          <a:xfrm>
            <a:off x="1360936" y="3399588"/>
            <a:ext cx="4816562" cy="892552"/>
          </a:xfrm>
          <a:prstGeom prst="rect">
            <a:avLst/>
          </a:prstGeom>
        </p:spPr>
        <p:txBody>
          <a:bodyPr wrap="square">
            <a:spAutoFit/>
          </a:bodyPr>
          <a:lstStyle/>
          <a:p>
            <a:pPr algn="just">
              <a:lnSpc>
                <a:spcPct val="130000"/>
              </a:lnSpc>
              <a:spcBef>
                <a:spcPts val="300"/>
              </a:spcBef>
              <a:spcAft>
                <a:spcPts val="300"/>
              </a:spcAft>
            </a:pPr>
            <a:r>
              <a:rPr lang="fr-FR" sz="2000" dirty="0" err="1">
                <a:solidFill>
                  <a:schemeClr val="accent6"/>
                </a:solidFill>
              </a:rPr>
              <a:t>Kể</a:t>
            </a:r>
            <a:r>
              <a:rPr lang="fr-FR" sz="2000" dirty="0">
                <a:solidFill>
                  <a:schemeClr val="accent6"/>
                </a:solidFill>
              </a:rPr>
              <a:t> </a:t>
            </a:r>
            <a:r>
              <a:rPr lang="fr-FR" sz="2000" dirty="0" err="1">
                <a:solidFill>
                  <a:schemeClr val="accent6"/>
                </a:solidFill>
              </a:rPr>
              <a:t>thêm</a:t>
            </a:r>
            <a:r>
              <a:rPr lang="fr-FR" sz="2000" dirty="0">
                <a:solidFill>
                  <a:schemeClr val="accent6"/>
                </a:solidFill>
              </a:rPr>
              <a:t> </a:t>
            </a:r>
            <a:r>
              <a:rPr lang="fr-FR" sz="2000" dirty="0" err="1">
                <a:solidFill>
                  <a:schemeClr val="accent6"/>
                </a:solidFill>
              </a:rPr>
              <a:t>các</a:t>
            </a:r>
            <a:r>
              <a:rPr lang="fr-FR" sz="2000" dirty="0">
                <a:solidFill>
                  <a:schemeClr val="accent6"/>
                </a:solidFill>
              </a:rPr>
              <a:t> </a:t>
            </a:r>
            <a:r>
              <a:rPr lang="fr-FR" sz="2000" dirty="0" err="1">
                <a:solidFill>
                  <a:schemeClr val="accent6"/>
                </a:solidFill>
              </a:rPr>
              <a:t>quyền</a:t>
            </a:r>
            <a:r>
              <a:rPr lang="fr-FR" sz="2000" dirty="0">
                <a:solidFill>
                  <a:schemeClr val="accent6"/>
                </a:solidFill>
              </a:rPr>
              <a:t> </a:t>
            </a:r>
            <a:r>
              <a:rPr lang="fr-FR" sz="2000" dirty="0" err="1">
                <a:solidFill>
                  <a:schemeClr val="accent6"/>
                </a:solidFill>
              </a:rPr>
              <a:t>và</a:t>
            </a:r>
            <a:r>
              <a:rPr lang="fr-FR" sz="2000" dirty="0">
                <a:solidFill>
                  <a:schemeClr val="accent6"/>
                </a:solidFill>
              </a:rPr>
              <a:t> </a:t>
            </a:r>
            <a:r>
              <a:rPr lang="fr-FR" sz="2000" dirty="0" err="1">
                <a:solidFill>
                  <a:schemeClr val="accent6"/>
                </a:solidFill>
              </a:rPr>
              <a:t>nghĩa</a:t>
            </a:r>
            <a:r>
              <a:rPr lang="fr-FR" sz="2000" dirty="0">
                <a:solidFill>
                  <a:schemeClr val="accent6"/>
                </a:solidFill>
              </a:rPr>
              <a:t> </a:t>
            </a:r>
            <a:r>
              <a:rPr lang="fr-FR" sz="2000" dirty="0" err="1">
                <a:solidFill>
                  <a:schemeClr val="accent6"/>
                </a:solidFill>
              </a:rPr>
              <a:t>vụ</a:t>
            </a:r>
            <a:r>
              <a:rPr lang="fr-FR" sz="2000" dirty="0">
                <a:solidFill>
                  <a:schemeClr val="accent6"/>
                </a:solidFill>
              </a:rPr>
              <a:t> </a:t>
            </a:r>
            <a:r>
              <a:rPr lang="fr-FR" sz="2000" dirty="0" err="1">
                <a:solidFill>
                  <a:schemeClr val="accent6"/>
                </a:solidFill>
              </a:rPr>
              <a:t>giữa</a:t>
            </a:r>
            <a:r>
              <a:rPr lang="fr-FR" sz="2000" dirty="0">
                <a:solidFill>
                  <a:schemeClr val="accent6"/>
                </a:solidFill>
              </a:rPr>
              <a:t> </a:t>
            </a:r>
            <a:r>
              <a:rPr lang="fr-FR" sz="2000" dirty="0" err="1">
                <a:solidFill>
                  <a:schemeClr val="accent6"/>
                </a:solidFill>
              </a:rPr>
              <a:t>vợ</a:t>
            </a:r>
            <a:r>
              <a:rPr lang="fr-FR" sz="2000" dirty="0">
                <a:solidFill>
                  <a:schemeClr val="accent6"/>
                </a:solidFill>
              </a:rPr>
              <a:t> </a:t>
            </a:r>
            <a:r>
              <a:rPr lang="fr-FR" sz="2000" dirty="0" err="1">
                <a:solidFill>
                  <a:schemeClr val="accent6"/>
                </a:solidFill>
              </a:rPr>
              <a:t>và</a:t>
            </a:r>
            <a:r>
              <a:rPr lang="fr-FR" sz="2000" dirty="0">
                <a:solidFill>
                  <a:schemeClr val="accent6"/>
                </a:solidFill>
              </a:rPr>
              <a:t> </a:t>
            </a:r>
            <a:r>
              <a:rPr lang="fr-FR" sz="2000" dirty="0" err="1">
                <a:solidFill>
                  <a:schemeClr val="accent6"/>
                </a:solidFill>
              </a:rPr>
              <a:t>chồng</a:t>
            </a:r>
            <a:r>
              <a:rPr lang="fr-FR" sz="2000" dirty="0">
                <a:solidFill>
                  <a:schemeClr val="accent6"/>
                </a:solidFill>
              </a:rPr>
              <a:t> </a:t>
            </a:r>
            <a:r>
              <a:rPr lang="fr-FR" sz="2000" dirty="0" err="1">
                <a:solidFill>
                  <a:schemeClr val="accent6"/>
                </a:solidFill>
              </a:rPr>
              <a:t>mà</a:t>
            </a:r>
            <a:r>
              <a:rPr lang="fr-FR" sz="2000" dirty="0">
                <a:solidFill>
                  <a:schemeClr val="accent6"/>
                </a:solidFill>
              </a:rPr>
              <a:t> </a:t>
            </a:r>
            <a:r>
              <a:rPr lang="fr-FR" sz="2000" dirty="0" err="1">
                <a:solidFill>
                  <a:schemeClr val="accent6"/>
                </a:solidFill>
              </a:rPr>
              <a:t>em</a:t>
            </a:r>
            <a:r>
              <a:rPr lang="fr-FR" sz="2000" dirty="0">
                <a:solidFill>
                  <a:schemeClr val="accent6"/>
                </a:solidFill>
              </a:rPr>
              <a:t> </a:t>
            </a:r>
            <a:r>
              <a:rPr lang="fr-FR" sz="2000" dirty="0" err="1">
                <a:solidFill>
                  <a:schemeClr val="accent6"/>
                </a:solidFill>
              </a:rPr>
              <a:t>biết</a:t>
            </a:r>
            <a:r>
              <a:rPr lang="fr-FR" sz="2000" dirty="0">
                <a:solidFill>
                  <a:schemeClr val="accent6"/>
                </a:solidFill>
              </a:rPr>
              <a:t>.</a:t>
            </a:r>
            <a:endParaRPr lang="en-US" sz="2000" dirty="0">
              <a:solidFill>
                <a:schemeClr val="accent6"/>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539541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anim calcmode="lin" valueType="num">
                                      <p:cBhvr>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anim calcmode="lin" valueType="num">
                                      <p:cBhvr>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par>
                                <p:cTn id="30" presetID="22" presetClass="entr" presetSubtype="2"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31"/>
          <p:cNvSpPr txBox="1">
            <a:spLocks noGrp="1"/>
          </p:cNvSpPr>
          <p:nvPr>
            <p:ph type="title"/>
          </p:nvPr>
        </p:nvSpPr>
        <p:spPr>
          <a:xfrm>
            <a:off x="973200" y="463800"/>
            <a:ext cx="74508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smtClean="0">
                <a:latin typeface="+mj-lt"/>
              </a:rPr>
              <a:t>KHỞI ĐỘNG</a:t>
            </a:r>
            <a:endParaRPr sz="2800" b="1" dirty="0">
              <a:latin typeface="+mj-lt"/>
            </a:endParaRPr>
          </a:p>
        </p:txBody>
      </p:sp>
      <p:sp>
        <p:nvSpPr>
          <p:cNvPr id="4" name="Rectangle 3"/>
          <p:cNvSpPr/>
          <p:nvPr/>
        </p:nvSpPr>
        <p:spPr>
          <a:xfrm>
            <a:off x="1086675" y="1056000"/>
            <a:ext cx="7223850" cy="400110"/>
          </a:xfrm>
          <a:prstGeom prst="rect">
            <a:avLst/>
          </a:prstGeom>
        </p:spPr>
        <p:txBody>
          <a:bodyPr wrap="square">
            <a:spAutoFit/>
          </a:bodyPr>
          <a:lstStyle/>
          <a:p>
            <a:pPr marL="342900" indent="-342900" algn="ctr">
              <a:buFont typeface="Wingdings" panose="05000000000000000000" pitchFamily="2" charset="2"/>
              <a:buChar char="Ø"/>
            </a:pPr>
            <a:r>
              <a:rPr lang="en-US" sz="2000" dirty="0" err="1"/>
              <a:t>Lắng</a:t>
            </a:r>
            <a:r>
              <a:rPr lang="en-US" sz="2000" dirty="0"/>
              <a:t> </a:t>
            </a:r>
            <a:r>
              <a:rPr lang="en-US" sz="2000" dirty="0" err="1"/>
              <a:t>nghe</a:t>
            </a:r>
            <a:r>
              <a:rPr lang="en-US" sz="2000" dirty="0"/>
              <a:t>, </a:t>
            </a:r>
            <a:r>
              <a:rPr lang="en-US" sz="2000" dirty="0" err="1"/>
              <a:t>hát</a:t>
            </a:r>
            <a:r>
              <a:rPr lang="en-US" sz="2000" dirty="0"/>
              <a:t> </a:t>
            </a:r>
            <a:r>
              <a:rPr lang="en-US" sz="2000" dirty="0" err="1"/>
              <a:t>theo</a:t>
            </a:r>
            <a:r>
              <a:rPr lang="en-US" sz="2000" dirty="0"/>
              <a:t> </a:t>
            </a:r>
            <a:r>
              <a:rPr lang="en-US" sz="2000" dirty="0" err="1"/>
              <a:t>bài</a:t>
            </a:r>
            <a:r>
              <a:rPr lang="en-US" sz="2000" dirty="0"/>
              <a:t> </a:t>
            </a:r>
            <a:r>
              <a:rPr lang="en-US" sz="2000" dirty="0" err="1"/>
              <a:t>hát</a:t>
            </a:r>
            <a:r>
              <a:rPr lang="en-US" sz="2000" dirty="0"/>
              <a:t> “Cho con” </a:t>
            </a:r>
            <a:r>
              <a:rPr lang="en-US" sz="2000" dirty="0" err="1"/>
              <a:t>và</a:t>
            </a:r>
            <a:r>
              <a:rPr lang="en-US" sz="2000" dirty="0"/>
              <a:t> </a:t>
            </a:r>
            <a:r>
              <a:rPr lang="en-US" sz="2000" dirty="0" err="1"/>
              <a:t>trả</a:t>
            </a:r>
            <a:r>
              <a:rPr lang="en-US" sz="2000" dirty="0"/>
              <a:t> </a:t>
            </a:r>
            <a:r>
              <a:rPr lang="en-US" sz="2000" dirty="0" err="1"/>
              <a:t>lời</a:t>
            </a:r>
            <a:r>
              <a:rPr lang="en-US" sz="2000" dirty="0"/>
              <a:t> </a:t>
            </a:r>
            <a:r>
              <a:rPr lang="en-US" sz="2000" dirty="0" err="1"/>
              <a:t>câu</a:t>
            </a:r>
            <a:r>
              <a:rPr lang="en-US" sz="2000" dirty="0"/>
              <a:t> </a:t>
            </a:r>
            <a:r>
              <a:rPr lang="en-US" sz="2000" dirty="0" err="1"/>
              <a:t>hỏi</a:t>
            </a:r>
            <a:r>
              <a:rPr lang="en-US" sz="2000" dirty="0"/>
              <a:t>: </a:t>
            </a:r>
          </a:p>
        </p:txBody>
      </p:sp>
      <p:pic>
        <p:nvPicPr>
          <p:cNvPr id="5" name="y2mate.com - Cho con Phạm Trọng Cầu 50 Bài hát thiếu nhi hay nhất thế kỷ 20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48533" y="1648200"/>
            <a:ext cx="5300133" cy="2981325"/>
          </a:xfrm>
          <a:prstGeom prst="rect">
            <a:avLst/>
          </a:prstGeom>
        </p:spPr>
      </p:pic>
      <p:pic>
        <p:nvPicPr>
          <p:cNvPr id="7" name="Picture 17">
            <a:extLst>
              <a:ext uri="{FF2B5EF4-FFF2-40B4-BE49-F238E27FC236}">
                <a16:creationId xmlns:a16="http://schemas.microsoft.com/office/drawing/2014/main" id="{C104B58C-A378-494C-ADAC-F12D3C096E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973200" y="1944720"/>
            <a:ext cx="1064159" cy="2684805"/>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8"/>
                                        </p:tgtEl>
                                        <p:attrNameLst>
                                          <p:attrName>style.visibility</p:attrName>
                                        </p:attrNameLst>
                                      </p:cBhvr>
                                      <p:to>
                                        <p:strVal val="visible"/>
                                      </p:to>
                                    </p:set>
                                    <p:animEffect transition="in" filter="fade">
                                      <p:cBhvr>
                                        <p:cTn id="7" dur="500"/>
                                        <p:tgtEl>
                                          <p:spTgt spid="13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bldLst>
      <p:bldP spid="1368"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sp>
        <p:nvSpPr>
          <p:cNvPr id="1851" name="Google Shape;1851;p46"/>
          <p:cNvSpPr/>
          <p:nvPr/>
        </p:nvSpPr>
        <p:spPr>
          <a:xfrm flipH="1">
            <a:off x="1018126" y="1396797"/>
            <a:ext cx="7312271" cy="2897956"/>
          </a:xfrm>
          <a:prstGeom prst="rect">
            <a:avLst/>
          </a:prstGeom>
          <a:solidFill>
            <a:schemeClr val="lt1"/>
          </a:solidFill>
          <a:ln>
            <a:noFill/>
          </a:ln>
        </p:spPr>
        <p:txBody>
          <a:bodyPr spcFirstLastPara="1" wrap="square" lIns="91425" tIns="91425" rIns="91425" bIns="91425" anchor="ctr" anchorCtr="0">
            <a:noAutofit/>
          </a:bodyPr>
          <a:lstStyle/>
          <a:p>
            <a:pPr lvl="0" algn="just"/>
            <a:endParaRPr lang="vi-VN" sz="2000" dirty="0">
              <a:solidFill>
                <a:srgbClr val="343A40"/>
              </a:solidFill>
            </a:endParaRPr>
          </a:p>
        </p:txBody>
      </p:sp>
      <p:pic>
        <p:nvPicPr>
          <p:cNvPr id="69" name="Picture 5">
            <a:extLst>
              <a:ext uri="{FF2B5EF4-FFF2-40B4-BE49-F238E27FC236}">
                <a16:creationId xmlns:a16="http://schemas.microsoft.com/office/drawing/2014/main" id="{76A531AB-7B26-3076-C27A-41C76917B7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40427">
            <a:off x="7934905" y="930478"/>
            <a:ext cx="680378" cy="804747"/>
          </a:xfrm>
          <a:prstGeom prst="rect">
            <a:avLst/>
          </a:prstGeom>
        </p:spPr>
      </p:pic>
      <p:pic>
        <p:nvPicPr>
          <p:cNvPr id="7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734485" y="3607678"/>
            <a:ext cx="788490" cy="969183"/>
          </a:xfrm>
          <a:prstGeom prst="rect">
            <a:avLst/>
          </a:prstGeom>
        </p:spPr>
      </p:pic>
      <p:sp>
        <p:nvSpPr>
          <p:cNvPr id="35" name="Google Shape;1610;p39"/>
          <p:cNvSpPr txBox="1">
            <a:spLocks noGrp="1"/>
          </p:cNvSpPr>
          <p:nvPr>
            <p:ph type="title" idx="4294967295"/>
          </p:nvPr>
        </p:nvSpPr>
        <p:spPr>
          <a:xfrm>
            <a:off x="228600" y="492375"/>
            <a:ext cx="8667750" cy="592200"/>
          </a:xfrm>
          <a:prstGeom prst="rect">
            <a:avLst/>
          </a:prstGeom>
        </p:spPr>
        <p:txBody>
          <a:bodyPr spcFirstLastPara="1" wrap="square" lIns="91425" tIns="91425" rIns="91425" bIns="91425" anchor="t" anchorCtr="0">
            <a:noAutofit/>
          </a:bodyPr>
          <a:lstStyle/>
          <a:p>
            <a:pPr lvl="0" algn="ctr"/>
            <a:r>
              <a:rPr lang="en-US" sz="2600" b="1" dirty="0" err="1" smtClean="0">
                <a:solidFill>
                  <a:srgbClr val="343A40"/>
                </a:solidFill>
                <a:latin typeface="+mj-lt"/>
              </a:rPr>
              <a:t>Các</a:t>
            </a:r>
            <a:r>
              <a:rPr lang="en-US" sz="2600" b="1" dirty="0" smtClean="0">
                <a:solidFill>
                  <a:srgbClr val="343A40"/>
                </a:solidFill>
                <a:latin typeface="+mj-lt"/>
              </a:rPr>
              <a:t> </a:t>
            </a:r>
            <a:r>
              <a:rPr lang="en-US" sz="2600" b="1" dirty="0" err="1" smtClean="0">
                <a:solidFill>
                  <a:srgbClr val="343A40"/>
                </a:solidFill>
                <a:latin typeface="+mj-lt"/>
              </a:rPr>
              <a:t>quyền</a:t>
            </a:r>
            <a:r>
              <a:rPr lang="en-US" sz="2600" b="1" dirty="0" smtClean="0">
                <a:solidFill>
                  <a:srgbClr val="343A40"/>
                </a:solidFill>
                <a:latin typeface="+mj-lt"/>
              </a:rPr>
              <a:t> </a:t>
            </a:r>
            <a:r>
              <a:rPr lang="en-US" sz="2600" b="1" dirty="0" err="1" smtClean="0">
                <a:solidFill>
                  <a:srgbClr val="343A40"/>
                </a:solidFill>
                <a:latin typeface="+mj-lt"/>
              </a:rPr>
              <a:t>và</a:t>
            </a:r>
            <a:r>
              <a:rPr lang="en-US" sz="2600" b="1" dirty="0" smtClean="0">
                <a:solidFill>
                  <a:srgbClr val="343A40"/>
                </a:solidFill>
                <a:latin typeface="+mj-lt"/>
              </a:rPr>
              <a:t> </a:t>
            </a:r>
            <a:r>
              <a:rPr lang="en-US" sz="2600" b="1" dirty="0" err="1" smtClean="0">
                <a:solidFill>
                  <a:srgbClr val="343A40"/>
                </a:solidFill>
                <a:latin typeface="+mj-lt"/>
              </a:rPr>
              <a:t>nghĩa</a:t>
            </a:r>
            <a:r>
              <a:rPr lang="en-US" sz="2600" b="1" dirty="0" smtClean="0">
                <a:solidFill>
                  <a:srgbClr val="343A40"/>
                </a:solidFill>
                <a:latin typeface="+mj-lt"/>
              </a:rPr>
              <a:t> </a:t>
            </a:r>
            <a:r>
              <a:rPr lang="en-US" sz="2600" b="1" dirty="0" err="1" smtClean="0">
                <a:solidFill>
                  <a:srgbClr val="343A40"/>
                </a:solidFill>
                <a:latin typeface="+mj-lt"/>
              </a:rPr>
              <a:t>vụ</a:t>
            </a:r>
            <a:r>
              <a:rPr lang="en-US" sz="2600" b="1" dirty="0" smtClean="0">
                <a:solidFill>
                  <a:srgbClr val="343A40"/>
                </a:solidFill>
                <a:latin typeface="+mj-lt"/>
              </a:rPr>
              <a:t> </a:t>
            </a:r>
            <a:r>
              <a:rPr lang="en-US" sz="2600" b="1" dirty="0" err="1" smtClean="0">
                <a:solidFill>
                  <a:srgbClr val="343A40"/>
                </a:solidFill>
                <a:latin typeface="+mj-lt"/>
              </a:rPr>
              <a:t>khác</a:t>
            </a:r>
            <a:r>
              <a:rPr lang="en-US" sz="2600" b="1" dirty="0" smtClean="0">
                <a:solidFill>
                  <a:srgbClr val="343A40"/>
                </a:solidFill>
                <a:latin typeface="+mj-lt"/>
              </a:rPr>
              <a:t> </a:t>
            </a:r>
            <a:r>
              <a:rPr lang="en-US" sz="2600" b="1" dirty="0" err="1" smtClean="0">
                <a:solidFill>
                  <a:srgbClr val="343A40"/>
                </a:solidFill>
                <a:latin typeface="+mj-lt"/>
              </a:rPr>
              <a:t>giữa</a:t>
            </a:r>
            <a:r>
              <a:rPr lang="en-US" sz="2600" b="1" dirty="0" smtClean="0">
                <a:solidFill>
                  <a:srgbClr val="343A40"/>
                </a:solidFill>
                <a:latin typeface="+mj-lt"/>
              </a:rPr>
              <a:t> </a:t>
            </a:r>
            <a:r>
              <a:rPr lang="en-US" sz="2600" b="1" dirty="0" err="1" smtClean="0">
                <a:solidFill>
                  <a:srgbClr val="343A40"/>
                </a:solidFill>
                <a:latin typeface="+mj-lt"/>
              </a:rPr>
              <a:t>vợ</a:t>
            </a:r>
            <a:r>
              <a:rPr lang="en-US" sz="2600" b="1" dirty="0" smtClean="0">
                <a:solidFill>
                  <a:srgbClr val="343A40"/>
                </a:solidFill>
                <a:latin typeface="+mj-lt"/>
              </a:rPr>
              <a:t> </a:t>
            </a:r>
            <a:r>
              <a:rPr lang="en-US" sz="2600" b="1" dirty="0" err="1" smtClean="0">
                <a:solidFill>
                  <a:srgbClr val="343A40"/>
                </a:solidFill>
                <a:latin typeface="+mj-lt"/>
              </a:rPr>
              <a:t>và</a:t>
            </a:r>
            <a:r>
              <a:rPr lang="en-US" sz="2600" b="1" dirty="0" smtClean="0">
                <a:solidFill>
                  <a:srgbClr val="343A40"/>
                </a:solidFill>
                <a:latin typeface="+mj-lt"/>
              </a:rPr>
              <a:t> </a:t>
            </a:r>
            <a:r>
              <a:rPr lang="en-US" sz="2600" b="1" dirty="0" err="1" smtClean="0">
                <a:solidFill>
                  <a:srgbClr val="343A40"/>
                </a:solidFill>
                <a:latin typeface="+mj-lt"/>
              </a:rPr>
              <a:t>chồng</a:t>
            </a:r>
            <a:endParaRPr sz="2600" b="1" dirty="0">
              <a:solidFill>
                <a:srgbClr val="343A40"/>
              </a:solidFill>
              <a:latin typeface="+mj-lt"/>
            </a:endParaRPr>
          </a:p>
        </p:txBody>
      </p:sp>
      <p:sp>
        <p:nvSpPr>
          <p:cNvPr id="2" name="Rectangle 1"/>
          <p:cNvSpPr/>
          <p:nvPr/>
        </p:nvSpPr>
        <p:spPr>
          <a:xfrm>
            <a:off x="1128730" y="1599280"/>
            <a:ext cx="7091062" cy="2492990"/>
          </a:xfrm>
          <a:prstGeom prst="rect">
            <a:avLst/>
          </a:prstGeom>
        </p:spPr>
        <p:txBody>
          <a:bodyPr wrap="square">
            <a:spAutoFit/>
          </a:bodyPr>
          <a:lstStyle/>
          <a:p>
            <a:pPr marL="342900" lvl="0" indent="-342900" algn="just">
              <a:lnSpc>
                <a:spcPct val="130000"/>
              </a:lnSpc>
              <a:buFont typeface="Arial" panose="020B0604020202020204" pitchFamily="34" charset="0"/>
              <a:buChar char="•"/>
            </a:pPr>
            <a:r>
              <a:rPr lang="vi-VN" sz="2000" dirty="0" smtClean="0">
                <a:solidFill>
                  <a:schemeClr val="accent3"/>
                </a:solidFill>
              </a:rPr>
              <a:t>Vợ</a:t>
            </a:r>
            <a:r>
              <a:rPr lang="vi-VN" sz="2000" dirty="0">
                <a:solidFill>
                  <a:schemeClr val="accent3"/>
                </a:solidFill>
              </a:rPr>
              <a:t>, chồng bình đẳng với nhau, có quyền, nghĩa vụ ngang nhau về mọi mặt trong gia đình. </a:t>
            </a:r>
          </a:p>
          <a:p>
            <a:pPr marL="342900" lvl="0" indent="-342900" algn="just">
              <a:lnSpc>
                <a:spcPct val="130000"/>
              </a:lnSpc>
              <a:buFont typeface="Arial" panose="020B0604020202020204" pitchFamily="34" charset="0"/>
              <a:buChar char="•"/>
            </a:pPr>
            <a:r>
              <a:rPr lang="vi-VN" sz="2000" dirty="0" smtClean="0">
                <a:solidFill>
                  <a:schemeClr val="accent3"/>
                </a:solidFill>
              </a:rPr>
              <a:t>Vợ </a:t>
            </a:r>
            <a:r>
              <a:rPr lang="vi-VN" sz="2000" dirty="0">
                <a:solidFill>
                  <a:schemeClr val="accent3"/>
                </a:solidFill>
              </a:rPr>
              <a:t>chồng có nghĩa vụ thương yêu, chung thủy, tôn trọng, quan tâm, chăm sóc, giúp đỡ nhau.</a:t>
            </a:r>
          </a:p>
          <a:p>
            <a:pPr marL="342900" lvl="0" indent="-342900" algn="just">
              <a:lnSpc>
                <a:spcPct val="130000"/>
              </a:lnSpc>
              <a:buFont typeface="Arial" panose="020B0604020202020204" pitchFamily="34" charset="0"/>
              <a:buChar char="•"/>
            </a:pPr>
            <a:r>
              <a:rPr lang="vi-VN" sz="2000" dirty="0" smtClean="0">
                <a:solidFill>
                  <a:schemeClr val="accent3"/>
                </a:solidFill>
              </a:rPr>
              <a:t>Vợ </a:t>
            </a:r>
            <a:r>
              <a:rPr lang="vi-VN" sz="2000" dirty="0">
                <a:solidFill>
                  <a:schemeClr val="accent3"/>
                </a:solidFill>
              </a:rPr>
              <a:t>chồng cùng nhau chia sẻ, thực hiện các công việc trong gia </a:t>
            </a:r>
            <a:r>
              <a:rPr lang="vi-VN" sz="2000" dirty="0" smtClean="0">
                <a:solidFill>
                  <a:schemeClr val="accent3"/>
                </a:solidFill>
              </a:rPr>
              <a:t>đình</a:t>
            </a:r>
            <a:r>
              <a:rPr lang="en-US" sz="2000" dirty="0" smtClean="0">
                <a:solidFill>
                  <a:schemeClr val="accent3"/>
                </a:solidFill>
              </a:rPr>
              <a:t>,</a:t>
            </a:r>
            <a:r>
              <a:rPr lang="vi-VN" sz="2000" dirty="0" smtClean="0">
                <a:solidFill>
                  <a:schemeClr val="accent3"/>
                </a:solidFill>
              </a:rPr>
              <a:t>...</a:t>
            </a:r>
            <a:endParaRPr lang="vi-VN" sz="2000" dirty="0">
              <a:solidFill>
                <a:schemeClr val="accent3"/>
              </a:solidFill>
            </a:endParaRPr>
          </a:p>
        </p:txBody>
      </p:sp>
      <p:pic>
        <p:nvPicPr>
          <p:cNvPr id="37" name="Picture 23"/>
          <p:cNvPicPr>
            <a:picLocks noChangeAspect="1"/>
          </p:cNvPicPr>
          <p:nvPr/>
        </p:nvPicPr>
        <p:blipFill>
          <a:blip r:embed="rId12"/>
          <a:srcRect/>
          <a:stretch>
            <a:fillRect/>
          </a:stretch>
        </p:blipFill>
        <p:spPr>
          <a:xfrm flipH="1">
            <a:off x="7159437" y="3708920"/>
            <a:ext cx="1281564" cy="9691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51"/>
                                        </p:tgtEl>
                                        <p:attrNameLst>
                                          <p:attrName>style.visibility</p:attrName>
                                        </p:attrNameLst>
                                      </p:cBhvr>
                                      <p:to>
                                        <p:strVal val="visible"/>
                                      </p:to>
                                    </p:set>
                                    <p:animEffect transition="in" filter="barn(inVertical)">
                                      <p:cBhvr>
                                        <p:cTn id="12" dur="500"/>
                                        <p:tgtEl>
                                          <p:spTgt spid="1851"/>
                                        </p:tgtEl>
                                      </p:cBhvr>
                                    </p:animEffect>
                                  </p:childTnLst>
                                </p:cTn>
                              </p:par>
                              <p:par>
                                <p:cTn id="13" presetID="10"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1"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pic>
        <p:nvPicPr>
          <p:cNvPr id="6" name="Picture 3">
            <a:extLst>
              <a:ext uri="{FF2B5EF4-FFF2-40B4-BE49-F238E27FC236}">
                <a16:creationId xmlns:a16="http://schemas.microsoft.com/office/drawing/2014/main" id="{71C0A5DB-B46A-4333-BEB6-B9C1E7575A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213930" y="1323974"/>
            <a:ext cx="7034719" cy="3228976"/>
          </a:xfrm>
          <a:prstGeom prst="rect">
            <a:avLst/>
          </a:prstGeom>
        </p:spPr>
      </p:pic>
      <p:sp>
        <p:nvSpPr>
          <p:cNvPr id="2" name="Line Callout 1 (Border and Accent Bar) 1"/>
          <p:cNvSpPr/>
          <p:nvPr/>
        </p:nvSpPr>
        <p:spPr>
          <a:xfrm>
            <a:off x="1228725" y="507959"/>
            <a:ext cx="3019425" cy="628650"/>
          </a:xfrm>
          <a:prstGeom prst="accentBorderCallout1">
            <a:avLst>
              <a:gd name="adj1" fmla="val 47538"/>
              <a:gd name="adj2" fmla="val -4289"/>
              <a:gd name="adj3" fmla="val 48864"/>
              <a:gd name="adj4" fmla="val -28304"/>
            </a:avLst>
          </a:prstGeom>
          <a:solidFill>
            <a:schemeClr val="accent4"/>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653A0B"/>
                </a:solidFill>
              </a:rPr>
              <a:t>HOẠT ĐỘNG NHÓM</a:t>
            </a:r>
            <a:endParaRPr lang="en-US" sz="2000" b="1" dirty="0">
              <a:solidFill>
                <a:srgbClr val="653A0B"/>
              </a:solidFill>
            </a:endParaRPr>
          </a:p>
        </p:txBody>
      </p:sp>
      <p:sp>
        <p:nvSpPr>
          <p:cNvPr id="3" name="Rectangle 2"/>
          <p:cNvSpPr/>
          <p:nvPr/>
        </p:nvSpPr>
        <p:spPr>
          <a:xfrm>
            <a:off x="1657094" y="1555006"/>
            <a:ext cx="6148390" cy="2766911"/>
          </a:xfrm>
          <a:prstGeom prst="rect">
            <a:avLst/>
          </a:prstGeom>
        </p:spPr>
        <p:txBody>
          <a:bodyPr wrap="square">
            <a:spAutoFit/>
          </a:bodyPr>
          <a:lstStyle/>
          <a:p>
            <a:pPr algn="just">
              <a:lnSpc>
                <a:spcPct val="130000"/>
              </a:lnSpc>
              <a:spcBef>
                <a:spcPts val="300"/>
              </a:spcBef>
              <a:spcAft>
                <a:spcPts val="300"/>
              </a:spcAft>
            </a:pPr>
            <a:r>
              <a:rPr lang="fr-FR" sz="1800" dirty="0" err="1">
                <a:solidFill>
                  <a:schemeClr val="accent6"/>
                </a:solidFill>
                <a:latin typeface="+mj-lt"/>
                <a:ea typeface="Calibri" panose="020F0502020204030204" pitchFamily="34" charset="0"/>
                <a:cs typeface="Times New Roman" panose="02020603050405020304" pitchFamily="18" charset="0"/>
              </a:rPr>
              <a:t>Đ</a:t>
            </a:r>
            <a:r>
              <a:rPr lang="fr-FR" sz="1800" dirty="0" err="1" smtClean="0">
                <a:solidFill>
                  <a:schemeClr val="accent6"/>
                </a:solidFill>
                <a:latin typeface="+mj-lt"/>
                <a:ea typeface="Calibri" panose="020F0502020204030204" pitchFamily="34" charset="0"/>
                <a:cs typeface="Times New Roman" panose="02020603050405020304" pitchFamily="18" charset="0"/>
              </a:rPr>
              <a:t>ọc</a:t>
            </a:r>
            <a:r>
              <a:rPr lang="fr-FR" sz="1800" dirty="0" smtClean="0">
                <a:solidFill>
                  <a:schemeClr val="accent6"/>
                </a:solidFill>
                <a:latin typeface="+mj-lt"/>
                <a:ea typeface="Calibri" panose="020F0502020204030204" pitchFamily="34" charset="0"/>
                <a:cs typeface="Times New Roman" panose="02020603050405020304" pitchFamily="18" charset="0"/>
              </a:rPr>
              <a:t> </a:t>
            </a:r>
            <a:r>
              <a:rPr lang="fr-FR" sz="1800" dirty="0" err="1">
                <a:solidFill>
                  <a:schemeClr val="accent6"/>
                </a:solidFill>
                <a:latin typeface="+mj-lt"/>
                <a:ea typeface="Calibri" panose="020F0502020204030204" pitchFamily="34" charset="0"/>
                <a:cs typeface="Times New Roman" panose="02020603050405020304" pitchFamily="18" charset="0"/>
              </a:rPr>
              <a:t>thông</a:t>
            </a:r>
            <a:r>
              <a:rPr lang="fr-FR" sz="1800" dirty="0">
                <a:solidFill>
                  <a:schemeClr val="accent6"/>
                </a:solidFill>
                <a:latin typeface="+mj-lt"/>
                <a:ea typeface="Calibri" panose="020F0502020204030204" pitchFamily="34" charset="0"/>
                <a:cs typeface="Times New Roman" panose="02020603050405020304" pitchFamily="18" charset="0"/>
              </a:rPr>
              <a:t> tin </a:t>
            </a:r>
            <a:r>
              <a:rPr lang="fr-FR" sz="1800" i="1" dirty="0" err="1">
                <a:solidFill>
                  <a:schemeClr val="accent6"/>
                </a:solidFill>
                <a:latin typeface="+mj-lt"/>
                <a:ea typeface="Calibri" panose="020F0502020204030204" pitchFamily="34" charset="0"/>
                <a:cs typeface="Times New Roman" panose="02020603050405020304" pitchFamily="18" charset="0"/>
              </a:rPr>
              <a:t>Điều</a:t>
            </a:r>
            <a:r>
              <a:rPr lang="fr-FR" sz="1800" i="1" dirty="0">
                <a:solidFill>
                  <a:schemeClr val="accent6"/>
                </a:solidFill>
                <a:latin typeface="+mj-lt"/>
                <a:ea typeface="Calibri" panose="020F0502020204030204" pitchFamily="34" charset="0"/>
                <a:cs typeface="Times New Roman" panose="02020603050405020304" pitchFamily="18" charset="0"/>
              </a:rPr>
              <a:t> </a:t>
            </a:r>
            <a:r>
              <a:rPr lang="fr-FR" sz="1800" i="1" dirty="0" smtClean="0">
                <a:solidFill>
                  <a:schemeClr val="accent6"/>
                </a:solidFill>
                <a:latin typeface="+mj-lt"/>
                <a:ea typeface="Calibri" panose="020F0502020204030204" pitchFamily="34" charset="0"/>
                <a:cs typeface="Times New Roman" panose="02020603050405020304" pitchFamily="18" charset="0"/>
              </a:rPr>
              <a:t>69, 70 </a:t>
            </a:r>
            <a:r>
              <a:rPr lang="fr-FR" sz="1800" i="1" dirty="0" err="1" smtClean="0">
                <a:solidFill>
                  <a:schemeClr val="accent6"/>
                </a:solidFill>
                <a:latin typeface="+mj-lt"/>
                <a:ea typeface="Calibri" panose="020F0502020204030204" pitchFamily="34" charset="0"/>
                <a:cs typeface="Times New Roman" panose="02020603050405020304" pitchFamily="18" charset="0"/>
              </a:rPr>
              <a:t>về</a:t>
            </a:r>
            <a:r>
              <a:rPr lang="fr-FR" sz="1800" i="1" dirty="0" smtClean="0">
                <a:solidFill>
                  <a:schemeClr val="accent6"/>
                </a:solidFill>
                <a:latin typeface="+mj-lt"/>
                <a:ea typeface="Calibri" panose="020F0502020204030204" pitchFamily="34" charset="0"/>
                <a:cs typeface="Times New Roman" panose="02020603050405020304" pitchFamily="18" charset="0"/>
              </a:rPr>
              <a:t> </a:t>
            </a:r>
            <a:r>
              <a:rPr lang="fr-FR" sz="1800" i="1" dirty="0" err="1">
                <a:solidFill>
                  <a:schemeClr val="accent6"/>
                </a:solidFill>
                <a:latin typeface="+mj-lt"/>
                <a:ea typeface="Calibri" panose="020F0502020204030204" pitchFamily="34" charset="0"/>
                <a:cs typeface="Times New Roman" panose="02020603050405020304" pitchFamily="18" charset="0"/>
              </a:rPr>
              <a:t>quyền</a:t>
            </a:r>
            <a:r>
              <a:rPr lang="fr-FR" sz="1800" i="1" dirty="0">
                <a:solidFill>
                  <a:schemeClr val="accent6"/>
                </a:solidFill>
                <a:latin typeface="+mj-lt"/>
                <a:ea typeface="Calibri" panose="020F0502020204030204" pitchFamily="34" charset="0"/>
                <a:cs typeface="Times New Roman" panose="02020603050405020304" pitchFamily="18" charset="0"/>
              </a:rPr>
              <a:t> </a:t>
            </a:r>
            <a:r>
              <a:rPr lang="fr-FR" sz="1800" i="1" dirty="0" err="1">
                <a:solidFill>
                  <a:schemeClr val="accent6"/>
                </a:solidFill>
                <a:latin typeface="+mj-lt"/>
                <a:ea typeface="Calibri" panose="020F0502020204030204" pitchFamily="34" charset="0"/>
                <a:cs typeface="Times New Roman" panose="02020603050405020304" pitchFamily="18" charset="0"/>
              </a:rPr>
              <a:t>và</a:t>
            </a:r>
            <a:r>
              <a:rPr lang="fr-FR" sz="1800" i="1" dirty="0">
                <a:solidFill>
                  <a:schemeClr val="accent6"/>
                </a:solidFill>
                <a:latin typeface="+mj-lt"/>
                <a:ea typeface="Calibri" panose="020F0502020204030204" pitchFamily="34" charset="0"/>
                <a:cs typeface="Times New Roman" panose="02020603050405020304" pitchFamily="18" charset="0"/>
              </a:rPr>
              <a:t> </a:t>
            </a:r>
            <a:r>
              <a:rPr lang="fr-FR" sz="1800" i="1" dirty="0" err="1">
                <a:solidFill>
                  <a:schemeClr val="accent6"/>
                </a:solidFill>
                <a:latin typeface="+mj-lt"/>
                <a:ea typeface="Calibri" panose="020F0502020204030204" pitchFamily="34" charset="0"/>
                <a:cs typeface="Times New Roman" panose="02020603050405020304" pitchFamily="18" charset="0"/>
              </a:rPr>
              <a:t>nghĩa</a:t>
            </a:r>
            <a:r>
              <a:rPr lang="fr-FR" sz="1800" i="1" dirty="0">
                <a:solidFill>
                  <a:schemeClr val="accent6"/>
                </a:solidFill>
                <a:latin typeface="+mj-lt"/>
                <a:ea typeface="Calibri" panose="020F0502020204030204" pitchFamily="34" charset="0"/>
                <a:cs typeface="Times New Roman" panose="02020603050405020304" pitchFamily="18" charset="0"/>
              </a:rPr>
              <a:t> </a:t>
            </a:r>
            <a:r>
              <a:rPr lang="fr-FR" sz="1800" i="1" dirty="0" err="1">
                <a:solidFill>
                  <a:schemeClr val="accent6"/>
                </a:solidFill>
                <a:latin typeface="+mj-lt"/>
                <a:ea typeface="Calibri" panose="020F0502020204030204" pitchFamily="34" charset="0"/>
                <a:cs typeface="Times New Roman" panose="02020603050405020304" pitchFamily="18" charset="0"/>
              </a:rPr>
              <a:t>vụ</a:t>
            </a:r>
            <a:r>
              <a:rPr lang="fr-FR" sz="1800" i="1" dirty="0">
                <a:solidFill>
                  <a:schemeClr val="accent6"/>
                </a:solidFill>
                <a:latin typeface="+mj-lt"/>
                <a:ea typeface="Calibri" panose="020F0502020204030204" pitchFamily="34" charset="0"/>
                <a:cs typeface="Times New Roman" panose="02020603050405020304" pitchFamily="18" charset="0"/>
              </a:rPr>
              <a:t> </a:t>
            </a:r>
            <a:r>
              <a:rPr lang="fr-FR" sz="1800" i="1" dirty="0" err="1">
                <a:solidFill>
                  <a:schemeClr val="accent6"/>
                </a:solidFill>
                <a:latin typeface="+mj-lt"/>
                <a:ea typeface="Calibri" panose="020F0502020204030204" pitchFamily="34" charset="0"/>
                <a:cs typeface="Times New Roman" panose="02020603050405020304" pitchFamily="18" charset="0"/>
              </a:rPr>
              <a:t>giữa</a:t>
            </a:r>
            <a:r>
              <a:rPr lang="fr-FR" sz="1800" i="1" dirty="0">
                <a:solidFill>
                  <a:schemeClr val="accent6"/>
                </a:solidFill>
                <a:latin typeface="+mj-lt"/>
                <a:ea typeface="Calibri" panose="020F0502020204030204" pitchFamily="34" charset="0"/>
                <a:cs typeface="Times New Roman" panose="02020603050405020304" pitchFamily="18" charset="0"/>
              </a:rPr>
              <a:t> </a:t>
            </a:r>
            <a:r>
              <a:rPr lang="fr-FR" sz="1800" i="1" dirty="0" err="1" smtClean="0">
                <a:solidFill>
                  <a:schemeClr val="accent6"/>
                </a:solidFill>
                <a:latin typeface="+mj-lt"/>
                <a:ea typeface="Calibri" panose="020F0502020204030204" pitchFamily="34" charset="0"/>
                <a:cs typeface="Times New Roman" panose="02020603050405020304" pitchFamily="18" charset="0"/>
              </a:rPr>
              <a:t>cha</a:t>
            </a:r>
            <a:r>
              <a:rPr lang="fr-FR" sz="1800" i="1" dirty="0" smtClean="0">
                <a:solidFill>
                  <a:schemeClr val="accent6"/>
                </a:solidFill>
                <a:latin typeface="+mj-lt"/>
                <a:ea typeface="Calibri" panose="020F0502020204030204" pitchFamily="34" charset="0"/>
                <a:cs typeface="Times New Roman" panose="02020603050405020304" pitchFamily="18" charset="0"/>
              </a:rPr>
              <a:t> </a:t>
            </a:r>
            <a:r>
              <a:rPr lang="fr-FR" sz="1800" i="1" dirty="0" err="1" smtClean="0">
                <a:solidFill>
                  <a:schemeClr val="accent6"/>
                </a:solidFill>
                <a:latin typeface="+mj-lt"/>
                <a:ea typeface="Calibri" panose="020F0502020204030204" pitchFamily="34" charset="0"/>
                <a:cs typeface="Times New Roman" panose="02020603050405020304" pitchFamily="18" charset="0"/>
              </a:rPr>
              <a:t>mẹ</a:t>
            </a:r>
            <a:r>
              <a:rPr lang="fr-FR" sz="1800" i="1" dirty="0" smtClean="0">
                <a:solidFill>
                  <a:schemeClr val="accent6"/>
                </a:solidFill>
                <a:latin typeface="+mj-lt"/>
                <a:ea typeface="Calibri" panose="020F0502020204030204" pitchFamily="34" charset="0"/>
                <a:cs typeface="Times New Roman" panose="02020603050405020304" pitchFamily="18" charset="0"/>
              </a:rPr>
              <a:t> </a:t>
            </a:r>
            <a:r>
              <a:rPr lang="fr-FR" sz="1800" i="1" dirty="0" err="1" smtClean="0">
                <a:solidFill>
                  <a:schemeClr val="accent6"/>
                </a:solidFill>
                <a:latin typeface="+mj-lt"/>
                <a:ea typeface="Calibri" panose="020F0502020204030204" pitchFamily="34" charset="0"/>
                <a:cs typeface="Times New Roman" panose="02020603050405020304" pitchFamily="18" charset="0"/>
              </a:rPr>
              <a:t>và</a:t>
            </a:r>
            <a:r>
              <a:rPr lang="fr-FR" sz="1800" i="1" dirty="0" smtClean="0">
                <a:solidFill>
                  <a:schemeClr val="accent6"/>
                </a:solidFill>
                <a:latin typeface="+mj-lt"/>
                <a:ea typeface="Calibri" panose="020F0502020204030204" pitchFamily="34" charset="0"/>
                <a:cs typeface="Times New Roman" panose="02020603050405020304" pitchFamily="18" charset="0"/>
              </a:rPr>
              <a:t> con </a:t>
            </a:r>
            <a:r>
              <a:rPr lang="fr-FR" sz="1800" dirty="0" err="1" smtClean="0">
                <a:solidFill>
                  <a:schemeClr val="accent6"/>
                </a:solidFill>
                <a:latin typeface="+mj-lt"/>
                <a:ea typeface="Calibri" panose="020F0502020204030204" pitchFamily="34" charset="0"/>
                <a:cs typeface="Times New Roman" panose="02020603050405020304" pitchFamily="18" charset="0"/>
              </a:rPr>
              <a:t>và</a:t>
            </a:r>
            <a:r>
              <a:rPr lang="fr-FR" sz="1800" dirty="0" smtClean="0">
                <a:solidFill>
                  <a:schemeClr val="accent6"/>
                </a:solidFill>
                <a:latin typeface="+mj-lt"/>
                <a:ea typeface="Calibri" panose="020F0502020204030204" pitchFamily="34" charset="0"/>
                <a:cs typeface="Times New Roman" panose="02020603050405020304" pitchFamily="18" charset="0"/>
              </a:rPr>
              <a:t> </a:t>
            </a:r>
            <a:r>
              <a:rPr lang="fr-FR" sz="1800" dirty="0" err="1">
                <a:solidFill>
                  <a:schemeClr val="accent6"/>
                </a:solidFill>
                <a:latin typeface="+mj-lt"/>
                <a:ea typeface="Calibri" panose="020F0502020204030204" pitchFamily="34" charset="0"/>
                <a:cs typeface="Times New Roman" panose="02020603050405020304" pitchFamily="18" charset="0"/>
              </a:rPr>
              <a:t>trường</a:t>
            </a:r>
            <a:r>
              <a:rPr lang="fr-FR" sz="1800" dirty="0">
                <a:solidFill>
                  <a:schemeClr val="accent6"/>
                </a:solidFill>
                <a:latin typeface="+mj-lt"/>
                <a:ea typeface="Calibri" panose="020F0502020204030204" pitchFamily="34" charset="0"/>
                <a:cs typeface="Times New Roman" panose="02020603050405020304" pitchFamily="18" charset="0"/>
              </a:rPr>
              <a:t> </a:t>
            </a:r>
            <a:r>
              <a:rPr lang="fr-FR" sz="1800" dirty="0" err="1">
                <a:solidFill>
                  <a:schemeClr val="accent6"/>
                </a:solidFill>
                <a:latin typeface="+mj-lt"/>
                <a:ea typeface="Calibri" panose="020F0502020204030204" pitchFamily="34" charset="0"/>
                <a:cs typeface="Times New Roman" panose="02020603050405020304" pitchFamily="18" charset="0"/>
              </a:rPr>
              <a:t>hợp</a:t>
            </a:r>
            <a:r>
              <a:rPr lang="fr-FR" sz="1800" dirty="0">
                <a:solidFill>
                  <a:schemeClr val="accent6"/>
                </a:solidFill>
                <a:latin typeface="+mj-lt"/>
                <a:ea typeface="Calibri" panose="020F0502020204030204" pitchFamily="34" charset="0"/>
                <a:cs typeface="Times New Roman" panose="02020603050405020304" pitchFamily="18" charset="0"/>
              </a:rPr>
              <a:t> </a:t>
            </a:r>
            <a:r>
              <a:rPr lang="fr-FR" sz="1800" dirty="0" smtClean="0">
                <a:solidFill>
                  <a:schemeClr val="accent6"/>
                </a:solidFill>
                <a:latin typeface="+mj-lt"/>
                <a:ea typeface="Calibri" panose="020F0502020204030204" pitchFamily="34" charset="0"/>
                <a:cs typeface="Times New Roman" panose="02020603050405020304" pitchFamily="18" charset="0"/>
              </a:rPr>
              <a:t>1, 2, 3 </a:t>
            </a:r>
            <a:r>
              <a:rPr lang="fr-FR" sz="1800" dirty="0">
                <a:solidFill>
                  <a:schemeClr val="accent6"/>
                </a:solidFill>
                <a:latin typeface="+mj-lt"/>
                <a:ea typeface="Calibri" panose="020F0502020204030204" pitchFamily="34" charset="0"/>
                <a:cs typeface="Times New Roman" panose="02020603050405020304" pitchFamily="18" charset="0"/>
              </a:rPr>
              <a:t>SGK </a:t>
            </a:r>
            <a:r>
              <a:rPr lang="fr-FR" sz="1800" dirty="0" smtClean="0">
                <a:solidFill>
                  <a:schemeClr val="accent6"/>
                </a:solidFill>
                <a:latin typeface="+mj-lt"/>
                <a:ea typeface="Calibri" panose="020F0502020204030204" pitchFamily="34" charset="0"/>
                <a:cs typeface="Times New Roman" panose="02020603050405020304" pitchFamily="18" charset="0"/>
              </a:rPr>
              <a:t>tr.59, </a:t>
            </a:r>
            <a:r>
              <a:rPr lang="fr-FR" sz="1800" dirty="0" err="1">
                <a:solidFill>
                  <a:schemeClr val="accent6"/>
                </a:solidFill>
                <a:latin typeface="+mj-lt"/>
                <a:ea typeface="Calibri" panose="020F0502020204030204" pitchFamily="34" charset="0"/>
                <a:cs typeface="Times New Roman" panose="02020603050405020304" pitchFamily="18" charset="0"/>
              </a:rPr>
              <a:t>trả</a:t>
            </a:r>
            <a:r>
              <a:rPr lang="fr-FR" sz="1800" dirty="0">
                <a:solidFill>
                  <a:schemeClr val="accent6"/>
                </a:solidFill>
                <a:latin typeface="+mj-lt"/>
                <a:ea typeface="Calibri" panose="020F0502020204030204" pitchFamily="34" charset="0"/>
                <a:cs typeface="Times New Roman" panose="02020603050405020304" pitchFamily="18" charset="0"/>
              </a:rPr>
              <a:t> </a:t>
            </a:r>
            <a:r>
              <a:rPr lang="fr-FR" sz="1800" dirty="0" err="1">
                <a:solidFill>
                  <a:schemeClr val="accent6"/>
                </a:solidFill>
                <a:latin typeface="+mj-lt"/>
                <a:ea typeface="Calibri" panose="020F0502020204030204" pitchFamily="34" charset="0"/>
                <a:cs typeface="Times New Roman" panose="02020603050405020304" pitchFamily="18" charset="0"/>
              </a:rPr>
              <a:t>lời</a:t>
            </a:r>
            <a:r>
              <a:rPr lang="fr-FR" sz="1800" dirty="0">
                <a:solidFill>
                  <a:schemeClr val="accent6"/>
                </a:solidFill>
                <a:latin typeface="+mj-lt"/>
                <a:ea typeface="Calibri" panose="020F0502020204030204" pitchFamily="34" charset="0"/>
                <a:cs typeface="Times New Roman" panose="02020603050405020304" pitchFamily="18" charset="0"/>
              </a:rPr>
              <a:t> </a:t>
            </a:r>
            <a:r>
              <a:rPr lang="fr-FR" sz="1800" dirty="0" err="1">
                <a:solidFill>
                  <a:schemeClr val="accent6"/>
                </a:solidFill>
                <a:latin typeface="+mj-lt"/>
                <a:ea typeface="Calibri" panose="020F0502020204030204" pitchFamily="34" charset="0"/>
                <a:cs typeface="Times New Roman" panose="02020603050405020304" pitchFamily="18" charset="0"/>
              </a:rPr>
              <a:t>câu</a:t>
            </a:r>
            <a:r>
              <a:rPr lang="fr-FR" sz="1800" dirty="0">
                <a:solidFill>
                  <a:schemeClr val="accent6"/>
                </a:solidFill>
                <a:latin typeface="+mj-lt"/>
                <a:ea typeface="Calibri" panose="020F0502020204030204" pitchFamily="34" charset="0"/>
                <a:cs typeface="Times New Roman" panose="02020603050405020304" pitchFamily="18" charset="0"/>
              </a:rPr>
              <a:t> </a:t>
            </a:r>
            <a:r>
              <a:rPr lang="fr-FR" sz="1800" dirty="0" err="1">
                <a:solidFill>
                  <a:schemeClr val="accent6"/>
                </a:solidFill>
                <a:latin typeface="+mj-lt"/>
                <a:ea typeface="Calibri" panose="020F0502020204030204" pitchFamily="34" charset="0"/>
                <a:cs typeface="Times New Roman" panose="02020603050405020304" pitchFamily="18" charset="0"/>
              </a:rPr>
              <a:t>hỏi</a:t>
            </a:r>
            <a:r>
              <a:rPr lang="fr-FR" sz="1800" dirty="0">
                <a:solidFill>
                  <a:schemeClr val="accent6"/>
                </a:solidFill>
                <a:latin typeface="+mj-lt"/>
                <a:ea typeface="Calibri" panose="020F0502020204030204" pitchFamily="34" charset="0"/>
                <a:cs typeface="Times New Roman" panose="02020603050405020304" pitchFamily="18" charset="0"/>
              </a:rPr>
              <a:t>: </a:t>
            </a:r>
            <a:endParaRPr lang="fr-FR" sz="1800" dirty="0" smtClean="0">
              <a:solidFill>
                <a:schemeClr val="accent6"/>
              </a:solidFill>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en-US" sz="1800" dirty="0" err="1">
                <a:solidFill>
                  <a:schemeClr val="accent6"/>
                </a:solidFill>
              </a:rPr>
              <a:t>Việc</a:t>
            </a:r>
            <a:r>
              <a:rPr lang="en-US" sz="1800" dirty="0">
                <a:solidFill>
                  <a:schemeClr val="accent6"/>
                </a:solidFill>
              </a:rPr>
              <a:t> </a:t>
            </a:r>
            <a:r>
              <a:rPr lang="en-US" sz="1800" dirty="0" err="1">
                <a:solidFill>
                  <a:schemeClr val="accent6"/>
                </a:solidFill>
              </a:rPr>
              <a:t>làm</a:t>
            </a:r>
            <a:r>
              <a:rPr lang="en-US" sz="1800" dirty="0">
                <a:solidFill>
                  <a:schemeClr val="accent6"/>
                </a:solidFill>
              </a:rPr>
              <a:t> </a:t>
            </a:r>
            <a:r>
              <a:rPr lang="en-US" sz="1800" dirty="0" err="1">
                <a:solidFill>
                  <a:schemeClr val="accent6"/>
                </a:solidFill>
              </a:rPr>
              <a:t>của</a:t>
            </a:r>
            <a:r>
              <a:rPr lang="en-US" sz="1800" dirty="0">
                <a:solidFill>
                  <a:schemeClr val="accent6"/>
                </a:solidFill>
              </a:rPr>
              <a:t> </a:t>
            </a:r>
            <a:r>
              <a:rPr lang="en-US" sz="1800" dirty="0" err="1">
                <a:solidFill>
                  <a:schemeClr val="accent6"/>
                </a:solidFill>
              </a:rPr>
              <a:t>bố</a:t>
            </a:r>
            <a:r>
              <a:rPr lang="en-US" sz="1800" dirty="0">
                <a:solidFill>
                  <a:schemeClr val="accent6"/>
                </a:solidFill>
              </a:rPr>
              <a:t> </a:t>
            </a:r>
            <a:r>
              <a:rPr lang="en-US" sz="1800" dirty="0" err="1">
                <a:solidFill>
                  <a:schemeClr val="accent6"/>
                </a:solidFill>
              </a:rPr>
              <a:t>mẹ</a:t>
            </a:r>
            <a:r>
              <a:rPr lang="en-US" sz="1800" dirty="0">
                <a:solidFill>
                  <a:schemeClr val="accent6"/>
                </a:solidFill>
              </a:rPr>
              <a:t> K, </a:t>
            </a:r>
            <a:r>
              <a:rPr lang="en-US" sz="1800" dirty="0" err="1">
                <a:solidFill>
                  <a:schemeClr val="accent6"/>
                </a:solidFill>
              </a:rPr>
              <a:t>bố</a:t>
            </a:r>
            <a:r>
              <a:rPr lang="en-US" sz="1800" dirty="0">
                <a:solidFill>
                  <a:schemeClr val="accent6"/>
                </a:solidFill>
              </a:rPr>
              <a:t> </a:t>
            </a:r>
            <a:r>
              <a:rPr lang="en-US" sz="1800" dirty="0" err="1">
                <a:solidFill>
                  <a:schemeClr val="accent6"/>
                </a:solidFill>
              </a:rPr>
              <a:t>mẹ</a:t>
            </a:r>
            <a:r>
              <a:rPr lang="en-US" sz="1800" dirty="0">
                <a:solidFill>
                  <a:schemeClr val="accent6"/>
                </a:solidFill>
              </a:rPr>
              <a:t> Mai </a:t>
            </a:r>
            <a:r>
              <a:rPr lang="en-US" sz="1800" dirty="0" err="1">
                <a:solidFill>
                  <a:schemeClr val="accent6"/>
                </a:solidFill>
              </a:rPr>
              <a:t>và</a:t>
            </a:r>
            <a:r>
              <a:rPr lang="en-US" sz="1800" dirty="0">
                <a:solidFill>
                  <a:schemeClr val="accent6"/>
                </a:solidFill>
              </a:rPr>
              <a:t> H </a:t>
            </a:r>
            <a:r>
              <a:rPr lang="en-US" sz="1800" dirty="0" err="1">
                <a:solidFill>
                  <a:schemeClr val="accent6"/>
                </a:solidFill>
              </a:rPr>
              <a:t>trong</a:t>
            </a:r>
            <a:r>
              <a:rPr lang="en-US" sz="1800" dirty="0">
                <a:solidFill>
                  <a:schemeClr val="accent6"/>
                </a:solidFill>
              </a:rPr>
              <a:t> </a:t>
            </a:r>
            <a:r>
              <a:rPr lang="en-US" sz="1800" dirty="0" err="1">
                <a:solidFill>
                  <a:schemeClr val="accent6"/>
                </a:solidFill>
              </a:rPr>
              <a:t>các</a:t>
            </a:r>
            <a:r>
              <a:rPr lang="en-US" sz="1800" dirty="0">
                <a:solidFill>
                  <a:schemeClr val="accent6"/>
                </a:solidFill>
              </a:rPr>
              <a:t> </a:t>
            </a:r>
            <a:r>
              <a:rPr lang="en-US" sz="1800" dirty="0" err="1">
                <a:solidFill>
                  <a:schemeClr val="accent6"/>
                </a:solidFill>
              </a:rPr>
              <a:t>trường</a:t>
            </a:r>
            <a:r>
              <a:rPr lang="en-US" sz="1800" dirty="0">
                <a:solidFill>
                  <a:schemeClr val="accent6"/>
                </a:solidFill>
              </a:rPr>
              <a:t> </a:t>
            </a:r>
            <a:r>
              <a:rPr lang="en-US" sz="1800" dirty="0" err="1">
                <a:solidFill>
                  <a:schemeClr val="accent6"/>
                </a:solidFill>
              </a:rPr>
              <a:t>hợp</a:t>
            </a:r>
            <a:r>
              <a:rPr lang="en-US" sz="1800" dirty="0">
                <a:solidFill>
                  <a:schemeClr val="accent6"/>
                </a:solidFill>
              </a:rPr>
              <a:t> </a:t>
            </a:r>
            <a:r>
              <a:rPr lang="en-US" sz="1800" dirty="0" err="1">
                <a:solidFill>
                  <a:schemeClr val="accent6"/>
                </a:solidFill>
              </a:rPr>
              <a:t>trên</a:t>
            </a:r>
            <a:r>
              <a:rPr lang="en-US" sz="1800" dirty="0">
                <a:solidFill>
                  <a:schemeClr val="accent6"/>
                </a:solidFill>
              </a:rPr>
              <a:t> </a:t>
            </a:r>
            <a:r>
              <a:rPr lang="en-US" sz="1800" dirty="0" err="1">
                <a:solidFill>
                  <a:schemeClr val="accent6"/>
                </a:solidFill>
              </a:rPr>
              <a:t>nói</a:t>
            </a:r>
            <a:r>
              <a:rPr lang="en-US" sz="1800" dirty="0">
                <a:solidFill>
                  <a:schemeClr val="accent6"/>
                </a:solidFill>
              </a:rPr>
              <a:t> </a:t>
            </a:r>
            <a:r>
              <a:rPr lang="en-US" sz="1800" dirty="0" err="1">
                <a:solidFill>
                  <a:schemeClr val="accent6"/>
                </a:solidFill>
              </a:rPr>
              <a:t>đến</a:t>
            </a:r>
            <a:r>
              <a:rPr lang="en-US" sz="1800" dirty="0">
                <a:solidFill>
                  <a:schemeClr val="accent6"/>
                </a:solidFill>
              </a:rPr>
              <a:t> </a:t>
            </a:r>
            <a:r>
              <a:rPr lang="en-US" sz="1800" dirty="0" err="1">
                <a:solidFill>
                  <a:schemeClr val="accent6"/>
                </a:solidFill>
              </a:rPr>
              <a:t>quyền</a:t>
            </a:r>
            <a:r>
              <a:rPr lang="en-US" sz="1800" dirty="0">
                <a:solidFill>
                  <a:schemeClr val="accent6"/>
                </a:solidFill>
              </a:rPr>
              <a:t> </a:t>
            </a:r>
            <a:r>
              <a:rPr lang="en-US" sz="1800" dirty="0" err="1">
                <a:solidFill>
                  <a:schemeClr val="accent6"/>
                </a:solidFill>
              </a:rPr>
              <a:t>và</a:t>
            </a:r>
            <a:r>
              <a:rPr lang="en-US" sz="1800" dirty="0">
                <a:solidFill>
                  <a:schemeClr val="accent6"/>
                </a:solidFill>
              </a:rPr>
              <a:t> </a:t>
            </a:r>
            <a:r>
              <a:rPr lang="en-US" sz="1800" dirty="0" err="1">
                <a:solidFill>
                  <a:schemeClr val="accent6"/>
                </a:solidFill>
              </a:rPr>
              <a:t>nghĩa</a:t>
            </a:r>
            <a:r>
              <a:rPr lang="en-US" sz="1800" dirty="0">
                <a:solidFill>
                  <a:schemeClr val="accent6"/>
                </a:solidFill>
              </a:rPr>
              <a:t> </a:t>
            </a:r>
            <a:r>
              <a:rPr lang="en-US" sz="1800" dirty="0" err="1">
                <a:solidFill>
                  <a:schemeClr val="accent6"/>
                </a:solidFill>
              </a:rPr>
              <a:t>vụ</a:t>
            </a:r>
            <a:r>
              <a:rPr lang="en-US" sz="1800" dirty="0">
                <a:solidFill>
                  <a:schemeClr val="accent6"/>
                </a:solidFill>
              </a:rPr>
              <a:t> </a:t>
            </a:r>
            <a:r>
              <a:rPr lang="en-US" sz="1800" dirty="0" err="1">
                <a:solidFill>
                  <a:schemeClr val="accent6"/>
                </a:solidFill>
              </a:rPr>
              <a:t>gì</a:t>
            </a:r>
            <a:r>
              <a:rPr lang="en-US" sz="1800" dirty="0">
                <a:solidFill>
                  <a:schemeClr val="accent6"/>
                </a:solidFill>
              </a:rPr>
              <a:t> </a:t>
            </a:r>
            <a:r>
              <a:rPr lang="en-US" sz="1800" dirty="0" err="1">
                <a:solidFill>
                  <a:schemeClr val="accent6"/>
                </a:solidFill>
              </a:rPr>
              <a:t>giữa</a:t>
            </a:r>
            <a:r>
              <a:rPr lang="en-US" sz="1800" dirty="0">
                <a:solidFill>
                  <a:schemeClr val="accent6"/>
                </a:solidFill>
              </a:rPr>
              <a:t> cha </a:t>
            </a:r>
            <a:r>
              <a:rPr lang="en-US" sz="1800" dirty="0" err="1">
                <a:solidFill>
                  <a:schemeClr val="accent6"/>
                </a:solidFill>
              </a:rPr>
              <a:t>mẹ</a:t>
            </a:r>
            <a:r>
              <a:rPr lang="en-US" sz="1800" dirty="0">
                <a:solidFill>
                  <a:schemeClr val="accent6"/>
                </a:solidFill>
              </a:rPr>
              <a:t> </a:t>
            </a:r>
            <a:r>
              <a:rPr lang="en-US" sz="1800" dirty="0" err="1">
                <a:solidFill>
                  <a:schemeClr val="accent6"/>
                </a:solidFill>
              </a:rPr>
              <a:t>và</a:t>
            </a:r>
            <a:r>
              <a:rPr lang="en-US" sz="1800" dirty="0">
                <a:solidFill>
                  <a:schemeClr val="accent6"/>
                </a:solidFill>
              </a:rPr>
              <a:t> con? </a:t>
            </a:r>
            <a:endParaRPr lang="en-US" sz="1800" dirty="0" smtClean="0">
              <a:solidFill>
                <a:schemeClr val="accent6"/>
              </a:solidFill>
            </a:endParaRPr>
          </a:p>
          <a:p>
            <a:pPr marL="342900" indent="-342900" algn="just">
              <a:lnSpc>
                <a:spcPct val="130000"/>
              </a:lnSpc>
              <a:spcBef>
                <a:spcPts val="300"/>
              </a:spcBef>
              <a:spcAft>
                <a:spcPts val="300"/>
              </a:spcAft>
              <a:buFont typeface="Arial" panose="020B0604020202020204" pitchFamily="34" charset="0"/>
              <a:buChar char="•"/>
            </a:pPr>
            <a:r>
              <a:rPr lang="en-US" sz="1800" dirty="0" err="1" smtClean="0">
                <a:solidFill>
                  <a:schemeClr val="accent6"/>
                </a:solidFill>
              </a:rPr>
              <a:t>Những</a:t>
            </a:r>
            <a:r>
              <a:rPr lang="en-US" sz="1800" dirty="0" smtClean="0">
                <a:solidFill>
                  <a:schemeClr val="accent6"/>
                </a:solidFill>
              </a:rPr>
              <a:t> </a:t>
            </a:r>
            <a:r>
              <a:rPr lang="en-US" sz="1800" dirty="0" err="1">
                <a:solidFill>
                  <a:schemeClr val="accent6"/>
                </a:solidFill>
              </a:rPr>
              <a:t>ai</a:t>
            </a:r>
            <a:r>
              <a:rPr lang="en-US" sz="1800" dirty="0">
                <a:solidFill>
                  <a:schemeClr val="accent6"/>
                </a:solidFill>
              </a:rPr>
              <a:t> </a:t>
            </a:r>
            <a:r>
              <a:rPr lang="en-US" sz="1800" dirty="0" err="1">
                <a:solidFill>
                  <a:schemeClr val="accent6"/>
                </a:solidFill>
              </a:rPr>
              <a:t>đã</a:t>
            </a:r>
            <a:r>
              <a:rPr lang="en-US" sz="1800" dirty="0">
                <a:solidFill>
                  <a:schemeClr val="accent6"/>
                </a:solidFill>
              </a:rPr>
              <a:t> </a:t>
            </a:r>
            <a:r>
              <a:rPr lang="en-US" sz="1800" dirty="0" err="1">
                <a:solidFill>
                  <a:schemeClr val="accent6"/>
                </a:solidFill>
              </a:rPr>
              <a:t>thực</a:t>
            </a:r>
            <a:r>
              <a:rPr lang="en-US" sz="1800" dirty="0">
                <a:solidFill>
                  <a:schemeClr val="accent6"/>
                </a:solidFill>
              </a:rPr>
              <a:t> </a:t>
            </a:r>
            <a:r>
              <a:rPr lang="en-US" sz="1800" dirty="0" err="1">
                <a:solidFill>
                  <a:schemeClr val="accent6"/>
                </a:solidFill>
              </a:rPr>
              <a:t>hiện</a:t>
            </a:r>
            <a:r>
              <a:rPr lang="en-US" sz="1800" dirty="0">
                <a:solidFill>
                  <a:schemeClr val="accent6"/>
                </a:solidFill>
              </a:rPr>
              <a:t> </a:t>
            </a:r>
            <a:r>
              <a:rPr lang="en-US" sz="1800" dirty="0" err="1">
                <a:solidFill>
                  <a:schemeClr val="accent6"/>
                </a:solidFill>
              </a:rPr>
              <a:t>đúng</a:t>
            </a:r>
            <a:r>
              <a:rPr lang="en-US" sz="1800" dirty="0">
                <a:solidFill>
                  <a:schemeClr val="accent6"/>
                </a:solidFill>
              </a:rPr>
              <a:t>/</a:t>
            </a:r>
            <a:r>
              <a:rPr lang="en-US" sz="1800" dirty="0" err="1">
                <a:solidFill>
                  <a:schemeClr val="accent6"/>
                </a:solidFill>
              </a:rPr>
              <a:t>không</a:t>
            </a:r>
            <a:r>
              <a:rPr lang="en-US" sz="1800" dirty="0">
                <a:solidFill>
                  <a:schemeClr val="accent6"/>
                </a:solidFill>
              </a:rPr>
              <a:t> </a:t>
            </a:r>
            <a:r>
              <a:rPr lang="en-US" sz="1800" dirty="0" err="1">
                <a:solidFill>
                  <a:schemeClr val="accent6"/>
                </a:solidFill>
              </a:rPr>
              <a:t>đúng</a:t>
            </a:r>
            <a:r>
              <a:rPr lang="en-US" sz="1800" dirty="0">
                <a:solidFill>
                  <a:schemeClr val="accent6"/>
                </a:solidFill>
              </a:rPr>
              <a:t> </a:t>
            </a:r>
            <a:r>
              <a:rPr lang="en-US" sz="1800" dirty="0" err="1">
                <a:solidFill>
                  <a:schemeClr val="accent6"/>
                </a:solidFill>
              </a:rPr>
              <a:t>các</a:t>
            </a:r>
            <a:r>
              <a:rPr lang="en-US" sz="1800" dirty="0">
                <a:solidFill>
                  <a:schemeClr val="accent6"/>
                </a:solidFill>
              </a:rPr>
              <a:t> </a:t>
            </a:r>
            <a:r>
              <a:rPr lang="en-US" sz="1800" dirty="0" err="1">
                <a:solidFill>
                  <a:schemeClr val="accent6"/>
                </a:solidFill>
              </a:rPr>
              <a:t>quyền</a:t>
            </a:r>
            <a:r>
              <a:rPr lang="en-US" sz="1800" dirty="0">
                <a:solidFill>
                  <a:schemeClr val="accent6"/>
                </a:solidFill>
              </a:rPr>
              <a:t>, </a:t>
            </a:r>
            <a:r>
              <a:rPr lang="en-US" sz="1800" dirty="0" err="1">
                <a:solidFill>
                  <a:schemeClr val="accent6"/>
                </a:solidFill>
              </a:rPr>
              <a:t>nghĩa</a:t>
            </a:r>
            <a:r>
              <a:rPr lang="en-US" sz="1800" dirty="0">
                <a:solidFill>
                  <a:schemeClr val="accent6"/>
                </a:solidFill>
              </a:rPr>
              <a:t> </a:t>
            </a:r>
            <a:r>
              <a:rPr lang="en-US" sz="1800" dirty="0" err="1">
                <a:solidFill>
                  <a:schemeClr val="accent6"/>
                </a:solidFill>
              </a:rPr>
              <a:t>vụ</a:t>
            </a:r>
            <a:r>
              <a:rPr lang="en-US" sz="1800" dirty="0">
                <a:solidFill>
                  <a:schemeClr val="accent6"/>
                </a:solidFill>
              </a:rPr>
              <a:t> </a:t>
            </a:r>
            <a:r>
              <a:rPr lang="en-US" sz="1800" dirty="0" err="1">
                <a:solidFill>
                  <a:schemeClr val="accent6"/>
                </a:solidFill>
              </a:rPr>
              <a:t>đó</a:t>
            </a:r>
            <a:r>
              <a:rPr lang="en-US" sz="1800" dirty="0">
                <a:solidFill>
                  <a:schemeClr val="accent6"/>
                </a:solidFill>
              </a:rPr>
              <a:t>? </a:t>
            </a:r>
            <a:r>
              <a:rPr lang="en-US" sz="1800" dirty="0" err="1">
                <a:solidFill>
                  <a:schemeClr val="accent6"/>
                </a:solidFill>
              </a:rPr>
              <a:t>Vì</a:t>
            </a:r>
            <a:r>
              <a:rPr lang="en-US" sz="1800" dirty="0">
                <a:solidFill>
                  <a:schemeClr val="accent6"/>
                </a:solidFill>
              </a:rPr>
              <a:t> </a:t>
            </a:r>
            <a:r>
              <a:rPr lang="en-US" sz="1800" dirty="0" err="1">
                <a:solidFill>
                  <a:schemeClr val="accent6"/>
                </a:solidFill>
              </a:rPr>
              <a:t>sao</a:t>
            </a:r>
            <a:r>
              <a:rPr lang="en-US" sz="1800" dirty="0">
                <a:solidFill>
                  <a:schemeClr val="accent6"/>
                </a:solidFill>
              </a:rPr>
              <a:t>?</a:t>
            </a:r>
            <a:endParaRPr lang="en-US" sz="1800" dirty="0">
              <a:solidFill>
                <a:schemeClr val="accent6"/>
              </a:solidFill>
              <a:latin typeface="+mj-lt"/>
              <a:ea typeface="Calibri" panose="020F0502020204030204" pitchFamily="34" charset="0"/>
              <a:cs typeface="Times New Roman" panose="02020603050405020304" pitchFamily="18" charset="0"/>
            </a:endParaRPr>
          </a:p>
        </p:txBody>
      </p:sp>
      <p:pic>
        <p:nvPicPr>
          <p:cNvPr id="9" name="Picture 9"/>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5665297" y="507959"/>
            <a:ext cx="2216387" cy="844997"/>
          </a:xfrm>
          <a:prstGeom prst="rect">
            <a:avLst/>
          </a:prstGeom>
        </p:spPr>
      </p:pic>
    </p:spTree>
    <p:extLst>
      <p:ext uri="{BB962C8B-B14F-4D97-AF65-F5344CB8AC3E}">
        <p14:creationId xmlns:p14="http://schemas.microsoft.com/office/powerpoint/2010/main" val="167161494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1" name="Google Shape;1610;p39"/>
          <p:cNvSpPr txBox="1">
            <a:spLocks noGrp="1"/>
          </p:cNvSpPr>
          <p:nvPr>
            <p:ph type="title" idx="4294967295"/>
          </p:nvPr>
        </p:nvSpPr>
        <p:spPr>
          <a:xfrm>
            <a:off x="228600" y="492375"/>
            <a:ext cx="8667750" cy="592200"/>
          </a:xfrm>
          <a:prstGeom prst="rect">
            <a:avLst/>
          </a:prstGeom>
        </p:spPr>
        <p:txBody>
          <a:bodyPr spcFirstLastPara="1" wrap="square" lIns="91425" tIns="91425" rIns="91425" bIns="91425" anchor="t" anchorCtr="0">
            <a:noAutofit/>
          </a:bodyPr>
          <a:lstStyle/>
          <a:p>
            <a:pPr lvl="0" algn="ctr"/>
            <a:r>
              <a:rPr lang="en-US" sz="2600" b="1" i="1" dirty="0" err="1" smtClean="0">
                <a:solidFill>
                  <a:srgbClr val="343A40"/>
                </a:solidFill>
                <a:latin typeface="+mj-lt"/>
              </a:rPr>
              <a:t>Quyền</a:t>
            </a:r>
            <a:r>
              <a:rPr lang="en-US" sz="2600" b="1" i="1" dirty="0" smtClean="0">
                <a:solidFill>
                  <a:srgbClr val="343A40"/>
                </a:solidFill>
                <a:latin typeface="+mj-lt"/>
              </a:rPr>
              <a:t>, </a:t>
            </a:r>
            <a:r>
              <a:rPr lang="en-US" sz="2600" b="1" i="1" dirty="0" err="1" smtClean="0">
                <a:solidFill>
                  <a:srgbClr val="343A40"/>
                </a:solidFill>
                <a:latin typeface="+mj-lt"/>
              </a:rPr>
              <a:t>nghĩa</a:t>
            </a:r>
            <a:r>
              <a:rPr lang="en-US" sz="2600" b="1" i="1" dirty="0" smtClean="0">
                <a:solidFill>
                  <a:srgbClr val="343A40"/>
                </a:solidFill>
                <a:latin typeface="+mj-lt"/>
              </a:rPr>
              <a:t> </a:t>
            </a:r>
            <a:r>
              <a:rPr lang="en-US" sz="2600" b="1" i="1" dirty="0" err="1" smtClean="0">
                <a:solidFill>
                  <a:srgbClr val="343A40"/>
                </a:solidFill>
                <a:latin typeface="+mj-lt"/>
              </a:rPr>
              <a:t>vụ</a:t>
            </a:r>
            <a:r>
              <a:rPr lang="en-US" sz="2600" b="1" i="1" dirty="0" smtClean="0">
                <a:solidFill>
                  <a:srgbClr val="343A40"/>
                </a:solidFill>
                <a:latin typeface="+mj-lt"/>
              </a:rPr>
              <a:t> </a:t>
            </a:r>
            <a:r>
              <a:rPr lang="en-US" sz="2600" b="1" i="1" dirty="0" err="1" smtClean="0">
                <a:solidFill>
                  <a:srgbClr val="343A40"/>
                </a:solidFill>
                <a:latin typeface="+mj-lt"/>
              </a:rPr>
              <a:t>giữa</a:t>
            </a:r>
            <a:r>
              <a:rPr lang="en-US" sz="2600" b="1" i="1" dirty="0" smtClean="0">
                <a:solidFill>
                  <a:srgbClr val="343A40"/>
                </a:solidFill>
                <a:latin typeface="+mj-lt"/>
              </a:rPr>
              <a:t> cha </a:t>
            </a:r>
            <a:r>
              <a:rPr lang="en-US" sz="2600" b="1" i="1" dirty="0" err="1" smtClean="0">
                <a:solidFill>
                  <a:srgbClr val="343A40"/>
                </a:solidFill>
                <a:latin typeface="+mj-lt"/>
              </a:rPr>
              <a:t>mẹ</a:t>
            </a:r>
            <a:r>
              <a:rPr lang="en-US" sz="2600" b="1" i="1" dirty="0" smtClean="0">
                <a:solidFill>
                  <a:srgbClr val="343A40"/>
                </a:solidFill>
                <a:latin typeface="+mj-lt"/>
              </a:rPr>
              <a:t> </a:t>
            </a:r>
            <a:r>
              <a:rPr lang="en-US" sz="2600" b="1" i="1" dirty="0" err="1" smtClean="0">
                <a:solidFill>
                  <a:srgbClr val="343A40"/>
                </a:solidFill>
                <a:latin typeface="+mj-lt"/>
              </a:rPr>
              <a:t>và</a:t>
            </a:r>
            <a:r>
              <a:rPr lang="en-US" sz="2600" b="1" i="1" dirty="0" smtClean="0">
                <a:solidFill>
                  <a:srgbClr val="343A40"/>
                </a:solidFill>
                <a:latin typeface="+mj-lt"/>
              </a:rPr>
              <a:t> con</a:t>
            </a:r>
            <a:endParaRPr sz="2600" b="1" i="1" dirty="0">
              <a:solidFill>
                <a:srgbClr val="343A40"/>
              </a:solidFill>
              <a:latin typeface="+mj-lt"/>
            </a:endParaRPr>
          </a:p>
        </p:txBody>
      </p:sp>
      <p:sp>
        <p:nvSpPr>
          <p:cNvPr id="4" name="Rectangle 3"/>
          <p:cNvSpPr/>
          <p:nvPr/>
        </p:nvSpPr>
        <p:spPr>
          <a:xfrm>
            <a:off x="695325" y="1179825"/>
            <a:ext cx="7734300" cy="2169825"/>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Bố</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mẹ</a:t>
            </a:r>
            <a:r>
              <a:rPr lang="fr-FR" sz="2000" dirty="0">
                <a:latin typeface="+mj-lt"/>
                <a:ea typeface="Calibri" panose="020F0502020204030204" pitchFamily="34" charset="0"/>
                <a:cs typeface="Times New Roman" panose="02020603050405020304" pitchFamily="18" charset="0"/>
              </a:rPr>
              <a:t> K, </a:t>
            </a:r>
            <a:r>
              <a:rPr lang="fr-FR" sz="2000" dirty="0" err="1">
                <a:latin typeface="+mj-lt"/>
                <a:ea typeface="Calibri" panose="020F0502020204030204" pitchFamily="34" charset="0"/>
                <a:cs typeface="Times New Roman" panose="02020603050405020304" pitchFamily="18" charset="0"/>
              </a:rPr>
              <a:t>bố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mẹ</a:t>
            </a:r>
            <a:r>
              <a:rPr lang="fr-FR" sz="2000" dirty="0">
                <a:latin typeface="+mj-lt"/>
                <a:ea typeface="Calibri" panose="020F0502020204030204" pitchFamily="34" charset="0"/>
                <a:cs typeface="Times New Roman" panose="02020603050405020304" pitchFamily="18" charset="0"/>
              </a:rPr>
              <a:t> Mai </a:t>
            </a:r>
            <a:r>
              <a:rPr lang="fr-FR" sz="2000" dirty="0" err="1">
                <a:latin typeface="+mj-lt"/>
                <a:ea typeface="Calibri" panose="020F0502020204030204" pitchFamily="34" charset="0"/>
                <a:cs typeface="Times New Roman" panose="02020603050405020304" pitchFamily="18" charset="0"/>
              </a:rPr>
              <a:t>đã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thực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đúng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tại</a:t>
            </a:r>
            <a:r>
              <a:rPr lang="fr-FR" sz="2000"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Điều</a:t>
            </a:r>
            <a:r>
              <a:rPr lang="fr-FR" sz="2000" i="1" dirty="0">
                <a:latin typeface="+mj-lt"/>
                <a:ea typeface="Calibri" panose="020F0502020204030204" pitchFamily="34" charset="0"/>
                <a:cs typeface="Times New Roman" panose="02020603050405020304" pitchFamily="18" charset="0"/>
              </a:rPr>
              <a:t> 69 </a:t>
            </a:r>
            <a:r>
              <a:rPr lang="fr-FR" sz="2000" i="1" dirty="0" err="1">
                <a:latin typeface="+mj-lt"/>
                <a:ea typeface="Calibri" panose="020F0502020204030204" pitchFamily="34" charset="0"/>
                <a:cs typeface="Times New Roman" panose="02020603050405020304" pitchFamily="18" charset="0"/>
              </a:rPr>
              <a:t>Luật</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Hôn</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nhân</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và</a:t>
            </a:r>
            <a:r>
              <a:rPr lang="fr-FR" sz="2000" i="1" dirty="0">
                <a:latin typeface="+mj-lt"/>
                <a:ea typeface="Calibri" panose="020F0502020204030204" pitchFamily="34" charset="0"/>
                <a:cs typeface="Times New Roman" panose="02020603050405020304" pitchFamily="18" charset="0"/>
              </a:rPr>
              <a:t> Gia </a:t>
            </a:r>
            <a:r>
              <a:rPr lang="fr-FR" sz="2000" i="1" dirty="0" err="1">
                <a:latin typeface="+mj-lt"/>
                <a:ea typeface="Calibri" panose="020F0502020204030204" pitchFamily="34" charset="0"/>
                <a:cs typeface="Times New Roman" panose="02020603050405020304" pitchFamily="18" charset="0"/>
              </a:rPr>
              <a:t>đình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yêu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nuôi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dưỡng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chăm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sóc</a:t>
            </a:r>
            <a:r>
              <a:rPr lang="fr-FR" sz="2000" dirty="0">
                <a:latin typeface="+mj-lt"/>
                <a:ea typeface="Calibri" panose="020F0502020204030204" pitchFamily="34" charset="0"/>
                <a:cs typeface="Times New Roman" panose="02020603050405020304" pitchFamily="18" charset="0"/>
              </a:rPr>
              <a:t> con, </a:t>
            </a:r>
            <a:r>
              <a:rPr lang="fr-FR" sz="2000" dirty="0" err="1">
                <a:latin typeface="+mj-lt"/>
                <a:ea typeface="Calibri" panose="020F0502020204030204" pitchFamily="34" charset="0"/>
                <a:cs typeface="Times New Roman" panose="02020603050405020304" pitchFamily="18" charset="0"/>
              </a:rPr>
              <a:t>tạo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cho</a:t>
            </a:r>
            <a:r>
              <a:rPr lang="fr-FR" sz="2000" dirty="0">
                <a:latin typeface="+mj-lt"/>
                <a:ea typeface="Calibri" panose="020F0502020204030204" pitchFamily="34" charset="0"/>
                <a:cs typeface="Times New Roman" panose="02020603050405020304" pitchFamily="18" charset="0"/>
              </a:rPr>
              <a:t> con </a:t>
            </a:r>
            <a:r>
              <a:rPr lang="fr-FR" sz="2000" dirty="0" err="1">
                <a:latin typeface="+mj-lt"/>
                <a:ea typeface="Calibri" panose="020F0502020204030204" pitchFamily="34" charset="0"/>
                <a:cs typeface="Times New Roman" panose="02020603050405020304" pitchFamily="18" charset="0"/>
              </a:rPr>
              <a:t>học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tập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triển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mạnh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vẻ</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chất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thần</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smtClean="0">
                <a:latin typeface="+mj-lt"/>
                <a:ea typeface="Calibri" panose="020F0502020204030204" pitchFamily="34" charset="0"/>
                <a:cs typeface="Times New Roman" panose="02020603050405020304" pitchFamily="18" charset="0"/>
              </a:rPr>
              <a:t>H </a:t>
            </a:r>
            <a:r>
              <a:rPr lang="fr-FR" sz="2000" dirty="0" err="1">
                <a:latin typeface="+mj-lt"/>
                <a:ea typeface="Calibri" panose="020F0502020204030204" pitchFamily="34" charset="0"/>
                <a:cs typeface="Times New Roman" panose="02020603050405020304" pitchFamily="18" charset="0"/>
              </a:rPr>
              <a:t>chưa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tròn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bổn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biết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ơn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hiểu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thảo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mẹ</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3074" name="Picture 2" descr="https://o.remove.bg/downloads/98a7ec50-c7ee-4550-a71c-28492cb0084b/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714626"/>
            <a:ext cx="2876550" cy="287655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rot="16200000">
            <a:off x="3191381" y="1447550"/>
            <a:ext cx="1136625" cy="5145346"/>
            <a:chOff x="0" y="0"/>
            <a:chExt cx="2565552" cy="8252080"/>
          </a:xfrm>
          <a:solidFill>
            <a:srgbClr val="8FC4EE"/>
          </a:solidFill>
        </p:grpSpPr>
        <p:sp>
          <p:nvSpPr>
            <p:cNvPr id="16" name="Freeform 15"/>
            <p:cNvSpPr/>
            <p:nvPr/>
          </p:nvSpPr>
          <p:spPr>
            <a:xfrm>
              <a:off x="0" y="0"/>
              <a:ext cx="2570532" cy="825575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grpFill/>
          </p:spPr>
        </p:sp>
      </p:grpSp>
      <p:sp>
        <p:nvSpPr>
          <p:cNvPr id="17" name="Rectangle 16"/>
          <p:cNvSpPr/>
          <p:nvPr/>
        </p:nvSpPr>
        <p:spPr>
          <a:xfrm>
            <a:off x="1270361" y="3572844"/>
            <a:ext cx="4980955" cy="892552"/>
          </a:xfrm>
          <a:prstGeom prst="rect">
            <a:avLst/>
          </a:prstGeom>
        </p:spPr>
        <p:txBody>
          <a:bodyPr wrap="square">
            <a:spAutoFit/>
          </a:bodyPr>
          <a:lstStyle/>
          <a:p>
            <a:pPr algn="just">
              <a:lnSpc>
                <a:spcPct val="130000"/>
              </a:lnSpc>
            </a:pPr>
            <a:r>
              <a:rPr lang="fr-FR" sz="2000" dirty="0" err="1"/>
              <a:t>Kể</a:t>
            </a:r>
            <a:r>
              <a:rPr lang="fr-FR" sz="2000" dirty="0"/>
              <a:t> </a:t>
            </a:r>
            <a:r>
              <a:rPr lang="fr-FR" sz="2000" dirty="0" err="1"/>
              <a:t>thêm</a:t>
            </a:r>
            <a:r>
              <a:rPr lang="fr-FR" sz="2000" dirty="0"/>
              <a:t> </a:t>
            </a:r>
            <a:r>
              <a:rPr lang="fr-FR" sz="2000" dirty="0" err="1"/>
              <a:t>các</a:t>
            </a:r>
            <a:r>
              <a:rPr lang="fr-FR" sz="2000" dirty="0"/>
              <a:t> </a:t>
            </a:r>
            <a:r>
              <a:rPr lang="fr-FR" sz="2000" dirty="0" err="1"/>
              <a:t>quyền</a:t>
            </a:r>
            <a:r>
              <a:rPr lang="fr-FR" sz="2000" dirty="0"/>
              <a:t>, </a:t>
            </a:r>
            <a:r>
              <a:rPr lang="fr-FR" sz="2000" dirty="0" err="1"/>
              <a:t>nghĩa</a:t>
            </a:r>
            <a:r>
              <a:rPr lang="fr-FR" sz="2000" dirty="0"/>
              <a:t> </a:t>
            </a:r>
            <a:r>
              <a:rPr lang="fr-FR" sz="2000" dirty="0" err="1"/>
              <a:t>vụ</a:t>
            </a:r>
            <a:r>
              <a:rPr lang="fr-FR" sz="2000" dirty="0"/>
              <a:t> </a:t>
            </a:r>
            <a:r>
              <a:rPr lang="fr-FR" sz="2000" dirty="0" err="1"/>
              <a:t>giữa</a:t>
            </a:r>
            <a:r>
              <a:rPr lang="fr-FR" sz="2000" dirty="0"/>
              <a:t> </a:t>
            </a:r>
            <a:r>
              <a:rPr lang="fr-FR" sz="2000" dirty="0" err="1"/>
              <a:t>cha</a:t>
            </a:r>
            <a:r>
              <a:rPr lang="fr-FR" sz="2000" dirty="0"/>
              <a:t> </a:t>
            </a:r>
            <a:r>
              <a:rPr lang="fr-FR" sz="2000" dirty="0" err="1"/>
              <a:t>mẹ</a:t>
            </a:r>
            <a:r>
              <a:rPr lang="fr-FR" sz="2000" dirty="0"/>
              <a:t> </a:t>
            </a:r>
            <a:r>
              <a:rPr lang="fr-FR" sz="2000" dirty="0" err="1"/>
              <a:t>và</a:t>
            </a:r>
            <a:r>
              <a:rPr lang="fr-FR" sz="2000" dirty="0"/>
              <a:t> con </a:t>
            </a:r>
            <a:r>
              <a:rPr lang="fr-FR" sz="2000" dirty="0" err="1"/>
              <a:t>mà</a:t>
            </a:r>
            <a:r>
              <a:rPr lang="fr-FR" sz="2000" dirty="0"/>
              <a:t> </a:t>
            </a:r>
            <a:r>
              <a:rPr lang="fr-FR" sz="2000" dirty="0" err="1"/>
              <a:t>em</a:t>
            </a:r>
            <a:r>
              <a:rPr lang="fr-FR" sz="2000" dirty="0"/>
              <a:t> </a:t>
            </a:r>
            <a:r>
              <a:rPr lang="fr-FR" sz="2000" dirty="0" err="1"/>
              <a:t>biết</a:t>
            </a:r>
            <a:r>
              <a:rPr lang="fr-FR" sz="2000" dirty="0"/>
              <a:t>.</a:t>
            </a:r>
            <a:endParaRPr lang="en-US" sz="2000" dirty="0"/>
          </a:p>
        </p:txBody>
      </p:sp>
    </p:spTree>
    <p:extLst>
      <p:ext uri="{BB962C8B-B14F-4D97-AF65-F5344CB8AC3E}">
        <p14:creationId xmlns:p14="http://schemas.microsoft.com/office/powerpoint/2010/main" val="176113938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anim calcmode="lin" valueType="num">
                                      <p:cBhvr>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fade">
                                      <p:cBhvr>
                                        <p:cTn id="26" dur="5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par>
                                <p:cTn id="32" presetID="22" presetClass="entr" presetSubtype="2"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grpSp>
        <p:nvGrpSpPr>
          <p:cNvPr id="1966" name="Google Shape;1966;p48"/>
          <p:cNvGrpSpPr/>
          <p:nvPr/>
        </p:nvGrpSpPr>
        <p:grpSpPr>
          <a:xfrm>
            <a:off x="7813777" y="3908894"/>
            <a:ext cx="1330223" cy="1041170"/>
            <a:chOff x="7653257" y="54492"/>
            <a:chExt cx="1352815" cy="1058746"/>
          </a:xfrm>
        </p:grpSpPr>
        <p:grpSp>
          <p:nvGrpSpPr>
            <p:cNvPr id="1967" name="Google Shape;1967;p48"/>
            <p:cNvGrpSpPr/>
            <p:nvPr/>
          </p:nvGrpSpPr>
          <p:grpSpPr>
            <a:xfrm flipH="1">
              <a:off x="7653257" y="546136"/>
              <a:ext cx="1322822" cy="567101"/>
              <a:chOff x="2163050" y="1949850"/>
              <a:chExt cx="972521" cy="416925"/>
            </a:xfrm>
          </p:grpSpPr>
          <p:sp>
            <p:nvSpPr>
              <p:cNvPr id="1968" name="Google Shape;1968;p48"/>
              <p:cNvSpPr/>
              <p:nvPr/>
            </p:nvSpPr>
            <p:spPr>
              <a:xfrm>
                <a:off x="2163050" y="1949850"/>
                <a:ext cx="821150" cy="416925"/>
              </a:xfrm>
              <a:custGeom>
                <a:avLst/>
                <a:gdLst/>
                <a:ahLst/>
                <a:cxnLst/>
                <a:rect l="l" t="t" r="r" b="b"/>
                <a:pathLst>
                  <a:path w="32846" h="16677" extrusionOk="0">
                    <a:moveTo>
                      <a:pt x="30601" y="0"/>
                    </a:moveTo>
                    <a:lnTo>
                      <a:pt x="1" y="7456"/>
                    </a:lnTo>
                    <a:lnTo>
                      <a:pt x="2246" y="16677"/>
                    </a:lnTo>
                    <a:lnTo>
                      <a:pt x="32846" y="9194"/>
                    </a:lnTo>
                    <a:lnTo>
                      <a:pt x="30601" y="0"/>
                    </a:lnTo>
                    <a:close/>
                  </a:path>
                </a:pathLst>
              </a:custGeom>
              <a:solidFill>
                <a:schemeClr val="lt2"/>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8"/>
              <p:cNvSpPr/>
              <p:nvPr/>
            </p:nvSpPr>
            <p:spPr>
              <a:xfrm>
                <a:off x="2930421" y="1969225"/>
                <a:ext cx="205150" cy="191100"/>
              </a:xfrm>
              <a:custGeom>
                <a:avLst/>
                <a:gdLst/>
                <a:ahLst/>
                <a:cxnLst/>
                <a:rect l="l" t="t" r="r" b="b"/>
                <a:pathLst>
                  <a:path w="8206" h="7644" extrusionOk="0">
                    <a:moveTo>
                      <a:pt x="1" y="0"/>
                    </a:moveTo>
                    <a:lnTo>
                      <a:pt x="1872" y="7644"/>
                    </a:lnTo>
                    <a:lnTo>
                      <a:pt x="8205" y="3394"/>
                    </a:lnTo>
                    <a:lnTo>
                      <a:pt x="7591" y="829"/>
                    </a:lnTo>
                    <a:lnTo>
                      <a:pt x="1" y="0"/>
                    </a:lnTo>
                    <a:close/>
                  </a:path>
                </a:pathLst>
              </a:custGeom>
              <a:solidFill>
                <a:schemeClr val="accent2"/>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8"/>
              <p:cNvSpPr/>
              <p:nvPr/>
            </p:nvSpPr>
            <p:spPr>
              <a:xfrm>
                <a:off x="2790425" y="1968550"/>
                <a:ext cx="116950" cy="244550"/>
              </a:xfrm>
              <a:custGeom>
                <a:avLst/>
                <a:gdLst/>
                <a:ahLst/>
                <a:cxnLst/>
                <a:rect l="l" t="t" r="r" b="b"/>
                <a:pathLst>
                  <a:path w="4678" h="9782" extrusionOk="0">
                    <a:moveTo>
                      <a:pt x="2432" y="1"/>
                    </a:moveTo>
                    <a:lnTo>
                      <a:pt x="0" y="588"/>
                    </a:lnTo>
                    <a:lnTo>
                      <a:pt x="2245" y="9782"/>
                    </a:lnTo>
                    <a:lnTo>
                      <a:pt x="4677" y="9194"/>
                    </a:lnTo>
                    <a:lnTo>
                      <a:pt x="2432" y="1"/>
                    </a:lnTo>
                    <a:close/>
                  </a:path>
                </a:pathLst>
              </a:custGeom>
              <a:solidFill>
                <a:schemeClr val="accent2"/>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48"/>
            <p:cNvGrpSpPr/>
            <p:nvPr/>
          </p:nvGrpSpPr>
          <p:grpSpPr>
            <a:xfrm flipH="1">
              <a:off x="7849568" y="54492"/>
              <a:ext cx="1156504" cy="977882"/>
              <a:chOff x="2141000" y="1588400"/>
              <a:chExt cx="850246" cy="718925"/>
            </a:xfrm>
          </p:grpSpPr>
          <p:sp>
            <p:nvSpPr>
              <p:cNvPr id="1972" name="Google Shape;1972;p48"/>
              <p:cNvSpPr/>
              <p:nvPr/>
            </p:nvSpPr>
            <p:spPr>
              <a:xfrm>
                <a:off x="2141000" y="1633150"/>
                <a:ext cx="764375" cy="674175"/>
              </a:xfrm>
              <a:custGeom>
                <a:avLst/>
                <a:gdLst/>
                <a:ahLst/>
                <a:cxnLst/>
                <a:rect l="l" t="t" r="r" b="b"/>
                <a:pathLst>
                  <a:path w="30575" h="26967" extrusionOk="0">
                    <a:moveTo>
                      <a:pt x="24695" y="1"/>
                    </a:moveTo>
                    <a:lnTo>
                      <a:pt x="1" y="19537"/>
                    </a:lnTo>
                    <a:lnTo>
                      <a:pt x="5880" y="26966"/>
                    </a:lnTo>
                    <a:lnTo>
                      <a:pt x="30574" y="7430"/>
                    </a:lnTo>
                    <a:lnTo>
                      <a:pt x="24695" y="1"/>
                    </a:lnTo>
                    <a:close/>
                  </a:path>
                </a:pathLst>
              </a:custGeom>
              <a:solidFill>
                <a:schemeClr val="accent1"/>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8"/>
              <p:cNvSpPr/>
              <p:nvPr/>
            </p:nvSpPr>
            <p:spPr>
              <a:xfrm>
                <a:off x="2768746" y="1588400"/>
                <a:ext cx="222500" cy="214475"/>
              </a:xfrm>
              <a:custGeom>
                <a:avLst/>
                <a:gdLst/>
                <a:ahLst/>
                <a:cxnLst/>
                <a:rect l="l" t="t" r="r" b="b"/>
                <a:pathLst>
                  <a:path w="8900" h="8579" extrusionOk="0">
                    <a:moveTo>
                      <a:pt x="7270" y="0"/>
                    </a:moveTo>
                    <a:lnTo>
                      <a:pt x="0" y="2405"/>
                    </a:lnTo>
                    <a:lnTo>
                      <a:pt x="4891" y="8579"/>
                    </a:lnTo>
                    <a:lnTo>
                      <a:pt x="8900" y="2058"/>
                    </a:lnTo>
                    <a:lnTo>
                      <a:pt x="7270" y="0"/>
                    </a:lnTo>
                    <a:close/>
                  </a:path>
                </a:pathLst>
              </a:custGeom>
              <a:solidFill>
                <a:schemeClr val="dk2"/>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8"/>
              <p:cNvSpPr/>
              <p:nvPr/>
            </p:nvSpPr>
            <p:spPr>
              <a:xfrm>
                <a:off x="2647450" y="1681925"/>
                <a:ext cx="196450" cy="224525"/>
              </a:xfrm>
              <a:custGeom>
                <a:avLst/>
                <a:gdLst/>
                <a:ahLst/>
                <a:cxnLst/>
                <a:rect l="l" t="t" r="r" b="b"/>
                <a:pathLst>
                  <a:path w="7858" h="8981" extrusionOk="0">
                    <a:moveTo>
                      <a:pt x="1978" y="1"/>
                    </a:moveTo>
                    <a:lnTo>
                      <a:pt x="0" y="1551"/>
                    </a:lnTo>
                    <a:lnTo>
                      <a:pt x="5880" y="8980"/>
                    </a:lnTo>
                    <a:lnTo>
                      <a:pt x="7857" y="7430"/>
                    </a:lnTo>
                    <a:lnTo>
                      <a:pt x="1978" y="1"/>
                    </a:lnTo>
                    <a:close/>
                  </a:path>
                </a:pathLst>
              </a:custGeom>
              <a:solidFill>
                <a:schemeClr val="dk2"/>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1610;p39"/>
          <p:cNvSpPr txBox="1">
            <a:spLocks noGrp="1"/>
          </p:cNvSpPr>
          <p:nvPr>
            <p:ph type="title" idx="4294967295"/>
          </p:nvPr>
        </p:nvSpPr>
        <p:spPr>
          <a:xfrm>
            <a:off x="228600" y="492375"/>
            <a:ext cx="8667750" cy="592200"/>
          </a:xfrm>
          <a:prstGeom prst="rect">
            <a:avLst/>
          </a:prstGeom>
        </p:spPr>
        <p:txBody>
          <a:bodyPr spcFirstLastPara="1" wrap="square" lIns="91425" tIns="91425" rIns="91425" bIns="91425" anchor="t" anchorCtr="0">
            <a:noAutofit/>
          </a:bodyPr>
          <a:lstStyle/>
          <a:p>
            <a:pPr lvl="0" algn="ctr"/>
            <a:r>
              <a:rPr lang="en-US" sz="2600" b="1" dirty="0" err="1" smtClean="0">
                <a:solidFill>
                  <a:srgbClr val="343A40"/>
                </a:solidFill>
                <a:latin typeface="+mj-lt"/>
              </a:rPr>
              <a:t>Các</a:t>
            </a:r>
            <a:r>
              <a:rPr lang="en-US" sz="2600" b="1" dirty="0" smtClean="0">
                <a:solidFill>
                  <a:srgbClr val="343A40"/>
                </a:solidFill>
                <a:latin typeface="+mj-lt"/>
              </a:rPr>
              <a:t> </a:t>
            </a:r>
            <a:r>
              <a:rPr lang="en-US" sz="2600" b="1" dirty="0" err="1" smtClean="0">
                <a:solidFill>
                  <a:srgbClr val="343A40"/>
                </a:solidFill>
                <a:latin typeface="+mj-lt"/>
              </a:rPr>
              <a:t>quyền</a:t>
            </a:r>
            <a:r>
              <a:rPr lang="en-US" sz="2600" b="1" dirty="0" smtClean="0">
                <a:solidFill>
                  <a:srgbClr val="343A40"/>
                </a:solidFill>
                <a:latin typeface="+mj-lt"/>
              </a:rPr>
              <a:t>, </a:t>
            </a:r>
            <a:r>
              <a:rPr lang="en-US" sz="2600" b="1" dirty="0" err="1" smtClean="0">
                <a:solidFill>
                  <a:srgbClr val="343A40"/>
                </a:solidFill>
                <a:latin typeface="+mj-lt"/>
              </a:rPr>
              <a:t>nghĩa</a:t>
            </a:r>
            <a:r>
              <a:rPr lang="en-US" sz="2600" b="1" dirty="0" smtClean="0">
                <a:solidFill>
                  <a:srgbClr val="343A40"/>
                </a:solidFill>
                <a:latin typeface="+mj-lt"/>
              </a:rPr>
              <a:t> </a:t>
            </a:r>
            <a:r>
              <a:rPr lang="en-US" sz="2600" b="1" dirty="0" err="1" smtClean="0">
                <a:solidFill>
                  <a:srgbClr val="343A40"/>
                </a:solidFill>
                <a:latin typeface="+mj-lt"/>
              </a:rPr>
              <a:t>vụ</a:t>
            </a:r>
            <a:r>
              <a:rPr lang="en-US" sz="2600" b="1" dirty="0" smtClean="0">
                <a:solidFill>
                  <a:srgbClr val="343A40"/>
                </a:solidFill>
                <a:latin typeface="+mj-lt"/>
              </a:rPr>
              <a:t> </a:t>
            </a:r>
            <a:r>
              <a:rPr lang="en-US" sz="2600" b="1" dirty="0" err="1" smtClean="0">
                <a:solidFill>
                  <a:srgbClr val="343A40"/>
                </a:solidFill>
                <a:latin typeface="+mj-lt"/>
              </a:rPr>
              <a:t>khác</a:t>
            </a:r>
            <a:r>
              <a:rPr lang="en-US" sz="2600" b="1" dirty="0" smtClean="0">
                <a:solidFill>
                  <a:srgbClr val="343A40"/>
                </a:solidFill>
                <a:latin typeface="+mj-lt"/>
              </a:rPr>
              <a:t> </a:t>
            </a:r>
            <a:r>
              <a:rPr lang="en-US" sz="2600" b="1" dirty="0" err="1" smtClean="0">
                <a:solidFill>
                  <a:srgbClr val="343A40"/>
                </a:solidFill>
                <a:latin typeface="+mj-lt"/>
              </a:rPr>
              <a:t>giữa</a:t>
            </a:r>
            <a:r>
              <a:rPr lang="en-US" sz="2600" b="1" dirty="0" smtClean="0">
                <a:solidFill>
                  <a:srgbClr val="343A40"/>
                </a:solidFill>
                <a:latin typeface="+mj-lt"/>
              </a:rPr>
              <a:t> cha </a:t>
            </a:r>
            <a:r>
              <a:rPr lang="en-US" sz="2600" b="1" dirty="0" err="1" smtClean="0">
                <a:solidFill>
                  <a:srgbClr val="343A40"/>
                </a:solidFill>
                <a:latin typeface="+mj-lt"/>
              </a:rPr>
              <a:t>mẹ</a:t>
            </a:r>
            <a:r>
              <a:rPr lang="en-US" sz="2600" b="1" dirty="0" smtClean="0">
                <a:solidFill>
                  <a:srgbClr val="343A40"/>
                </a:solidFill>
                <a:latin typeface="+mj-lt"/>
              </a:rPr>
              <a:t> </a:t>
            </a:r>
            <a:r>
              <a:rPr lang="en-US" sz="2600" b="1" dirty="0" err="1" smtClean="0">
                <a:solidFill>
                  <a:srgbClr val="343A40"/>
                </a:solidFill>
                <a:latin typeface="+mj-lt"/>
              </a:rPr>
              <a:t>và</a:t>
            </a:r>
            <a:r>
              <a:rPr lang="en-US" sz="2600" b="1" dirty="0" smtClean="0">
                <a:solidFill>
                  <a:srgbClr val="343A40"/>
                </a:solidFill>
                <a:latin typeface="+mj-lt"/>
              </a:rPr>
              <a:t> con</a:t>
            </a:r>
            <a:endParaRPr sz="2600" b="1" dirty="0">
              <a:solidFill>
                <a:srgbClr val="343A40"/>
              </a:solidFill>
              <a:latin typeface="+mj-lt"/>
            </a:endParaRPr>
          </a:p>
        </p:txBody>
      </p:sp>
      <p:sp>
        <p:nvSpPr>
          <p:cNvPr id="2" name="Rectangle 1"/>
          <p:cNvSpPr/>
          <p:nvPr/>
        </p:nvSpPr>
        <p:spPr>
          <a:xfrm>
            <a:off x="3268615" y="1388619"/>
            <a:ext cx="5111857" cy="2723823"/>
          </a:xfrm>
          <a:prstGeom prst="rect">
            <a:avLst/>
          </a:prstGeom>
        </p:spPr>
        <p:txBody>
          <a:bodyPr wrap="square">
            <a:spAutoFit/>
          </a:bodyPr>
          <a:lstStyle/>
          <a:p>
            <a:pPr algn="just">
              <a:lnSpc>
                <a:spcPct val="130000"/>
              </a:lnSpc>
              <a:spcBef>
                <a:spcPts val="300"/>
              </a:spcBef>
              <a:spcAft>
                <a:spcPts val="300"/>
              </a:spcAft>
            </a:pPr>
            <a:r>
              <a:rPr lang="en-US" sz="2000" dirty="0" smtClean="0">
                <a:solidFill>
                  <a:schemeClr val="accent3"/>
                </a:solidFill>
                <a:latin typeface="+mj-lt"/>
                <a:ea typeface="Times New Roman" panose="02020603050405020304" pitchFamily="18" charset="0"/>
                <a:cs typeface="Times New Roman" panose="02020603050405020304" pitchFamily="18" charset="0"/>
              </a:rPr>
              <a:t>Cha </a:t>
            </a:r>
            <a:r>
              <a:rPr lang="en-US" sz="2000" dirty="0" err="1">
                <a:solidFill>
                  <a:schemeClr val="accent3"/>
                </a:solidFill>
                <a:latin typeface="+mj-lt"/>
                <a:ea typeface="Times New Roman" panose="02020603050405020304" pitchFamily="18" charset="0"/>
                <a:cs typeface="Times New Roman" panose="02020603050405020304" pitchFamily="18" charset="0"/>
              </a:rPr>
              <a:t>mẹ</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có</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quyền</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và</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nghĩa</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smtClean="0">
                <a:solidFill>
                  <a:schemeClr val="accent3"/>
                </a:solidFill>
                <a:latin typeface="+mj-lt"/>
                <a:ea typeface="Times New Roman" panose="02020603050405020304" pitchFamily="18" charset="0"/>
                <a:cs typeface="Times New Roman" panose="02020603050405020304" pitchFamily="18" charset="0"/>
              </a:rPr>
              <a:t>vụ</a:t>
            </a:r>
            <a:r>
              <a:rPr lang="en-US" sz="2000" dirty="0" smtClean="0">
                <a:solidFill>
                  <a:schemeClr val="accent3"/>
                </a:solidFill>
                <a:latin typeface="+mj-lt"/>
                <a:ea typeface="Times New Roman" panose="02020603050405020304" pitchFamily="18" charset="0"/>
                <a:cs typeface="Times New Roman" panose="02020603050405020304" pitchFamily="18" charset="0"/>
              </a:rPr>
              <a:t>:</a:t>
            </a:r>
          </a:p>
          <a:p>
            <a:pPr marL="342900" indent="-342900" algn="just">
              <a:lnSpc>
                <a:spcPct val="130000"/>
              </a:lnSpc>
              <a:spcBef>
                <a:spcPts val="300"/>
              </a:spcBef>
              <a:spcAft>
                <a:spcPts val="300"/>
              </a:spcAft>
              <a:buFont typeface="Arial" panose="020B0604020202020204" pitchFamily="34" charset="0"/>
              <a:buChar char="•"/>
            </a:pPr>
            <a:r>
              <a:rPr lang="en-US" sz="2000" dirty="0" err="1">
                <a:solidFill>
                  <a:schemeClr val="accent3"/>
                </a:solidFill>
                <a:latin typeface="+mj-lt"/>
                <a:ea typeface="Times New Roman" panose="02020603050405020304" pitchFamily="18" charset="0"/>
                <a:cs typeface="Times New Roman" panose="02020603050405020304" pitchFamily="18" charset="0"/>
              </a:rPr>
              <a:t>N</a:t>
            </a:r>
            <a:r>
              <a:rPr lang="en-US" sz="2000" dirty="0" err="1" smtClean="0">
                <a:solidFill>
                  <a:schemeClr val="accent3"/>
                </a:solidFill>
                <a:latin typeface="+mj-lt"/>
                <a:ea typeface="Times New Roman" panose="02020603050405020304" pitchFamily="18" charset="0"/>
                <a:cs typeface="Times New Roman" panose="02020603050405020304" pitchFamily="18" charset="0"/>
              </a:rPr>
              <a:t>uôi</a:t>
            </a:r>
            <a:r>
              <a:rPr lang="en-US" sz="2000" dirty="0" smtClean="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dạy</a:t>
            </a:r>
            <a:r>
              <a:rPr lang="en-US" sz="2000" dirty="0">
                <a:solidFill>
                  <a:schemeClr val="accent3"/>
                </a:solidFill>
                <a:latin typeface="+mj-lt"/>
                <a:ea typeface="Times New Roman" panose="02020603050405020304" pitchFamily="18" charset="0"/>
                <a:cs typeface="Times New Roman" panose="02020603050405020304" pitchFamily="18" charset="0"/>
              </a:rPr>
              <a:t> con </a:t>
            </a:r>
            <a:r>
              <a:rPr lang="en-US" sz="2000" dirty="0" err="1">
                <a:solidFill>
                  <a:schemeClr val="accent3"/>
                </a:solidFill>
                <a:latin typeface="+mj-lt"/>
                <a:ea typeface="Times New Roman" panose="02020603050405020304" pitchFamily="18" charset="0"/>
                <a:cs typeface="Times New Roman" panose="02020603050405020304" pitchFamily="18" charset="0"/>
              </a:rPr>
              <a:t>thành</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công</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dân</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tốt</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smtClean="0">
                <a:solidFill>
                  <a:schemeClr val="accent3"/>
                </a:solidFill>
                <a:latin typeface="+mj-lt"/>
                <a:ea typeface="Times New Roman" panose="02020603050405020304" pitchFamily="18" charset="0"/>
                <a:cs typeface="Times New Roman" panose="02020603050405020304" pitchFamily="18" charset="0"/>
              </a:rPr>
              <a:t>bảo</a:t>
            </a:r>
            <a:r>
              <a:rPr lang="en-US" sz="2000" dirty="0" smtClean="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vệ</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quyền</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và</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lợi</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ích</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hợp</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pháp</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của</a:t>
            </a:r>
            <a:r>
              <a:rPr lang="en-US" sz="2000" dirty="0">
                <a:solidFill>
                  <a:schemeClr val="accent3"/>
                </a:solidFill>
                <a:latin typeface="+mj-lt"/>
                <a:ea typeface="Times New Roman" panose="02020603050405020304" pitchFamily="18" charset="0"/>
                <a:cs typeface="Times New Roman" panose="02020603050405020304" pitchFamily="18" charset="0"/>
              </a:rPr>
              <a:t> con. </a:t>
            </a:r>
            <a:endParaRPr lang="en-US" sz="2000" dirty="0" smtClean="0">
              <a:solidFill>
                <a:schemeClr val="accent3"/>
              </a:solidFill>
              <a:latin typeface="+mj-lt"/>
              <a:ea typeface="Times New Roman" panose="02020603050405020304" pitchFamily="18"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en-US" sz="2000" dirty="0" err="1" smtClean="0">
                <a:solidFill>
                  <a:schemeClr val="accent3"/>
                </a:solidFill>
                <a:latin typeface="+mj-lt"/>
                <a:ea typeface="Times New Roman" panose="02020603050405020304" pitchFamily="18" charset="0"/>
                <a:cs typeface="Times New Roman" panose="02020603050405020304" pitchFamily="18" charset="0"/>
              </a:rPr>
              <a:t>Không</a:t>
            </a:r>
            <a:r>
              <a:rPr lang="en-US" sz="2000" dirty="0" smtClean="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phân</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biệt</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đối</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xử</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giữa</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các</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smtClean="0">
                <a:solidFill>
                  <a:schemeClr val="accent3"/>
                </a:solidFill>
                <a:latin typeface="+mj-lt"/>
                <a:ea typeface="Times New Roman" panose="02020603050405020304" pitchFamily="18" charset="0"/>
                <a:cs typeface="Times New Roman" panose="02020603050405020304" pitchFamily="18" charset="0"/>
              </a:rPr>
              <a:t>con.</a:t>
            </a:r>
          </a:p>
          <a:p>
            <a:pPr marL="342900" indent="-342900" algn="just">
              <a:lnSpc>
                <a:spcPct val="130000"/>
              </a:lnSpc>
              <a:spcBef>
                <a:spcPts val="300"/>
              </a:spcBef>
              <a:spcAft>
                <a:spcPts val="300"/>
              </a:spcAft>
              <a:buFont typeface="Arial" panose="020B0604020202020204" pitchFamily="34" charset="0"/>
              <a:buChar char="•"/>
            </a:pPr>
            <a:r>
              <a:rPr lang="en-US" sz="2000" dirty="0" err="1">
                <a:solidFill>
                  <a:schemeClr val="accent3"/>
                </a:solidFill>
                <a:latin typeface="+mj-lt"/>
                <a:ea typeface="Times New Roman" panose="02020603050405020304" pitchFamily="18" charset="0"/>
                <a:cs typeface="Times New Roman" panose="02020603050405020304" pitchFamily="18" charset="0"/>
              </a:rPr>
              <a:t>K</a:t>
            </a:r>
            <a:r>
              <a:rPr lang="en-US" sz="2000" dirty="0" err="1" smtClean="0">
                <a:solidFill>
                  <a:schemeClr val="accent3"/>
                </a:solidFill>
                <a:latin typeface="+mj-lt"/>
                <a:ea typeface="Times New Roman" panose="02020603050405020304" pitchFamily="18" charset="0"/>
                <a:cs typeface="Times New Roman" panose="02020603050405020304" pitchFamily="18" charset="0"/>
              </a:rPr>
              <a:t>hông</a:t>
            </a:r>
            <a:r>
              <a:rPr lang="en-US" sz="2000" dirty="0" smtClean="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ngược</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đãi</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ép</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buộc</a:t>
            </a:r>
            <a:r>
              <a:rPr lang="en-US" sz="2000" dirty="0">
                <a:solidFill>
                  <a:schemeClr val="accent3"/>
                </a:solidFill>
                <a:latin typeface="+mj-lt"/>
                <a:ea typeface="Times New Roman" panose="02020603050405020304" pitchFamily="18" charset="0"/>
                <a:cs typeface="Times New Roman" panose="02020603050405020304" pitchFamily="18" charset="0"/>
              </a:rPr>
              <a:t> con </a:t>
            </a:r>
            <a:r>
              <a:rPr lang="en-US" sz="2000" dirty="0" err="1">
                <a:solidFill>
                  <a:schemeClr val="accent3"/>
                </a:solidFill>
                <a:latin typeface="+mj-lt"/>
                <a:ea typeface="Times New Roman" panose="02020603050405020304" pitchFamily="18" charset="0"/>
                <a:cs typeface="Times New Roman" panose="02020603050405020304" pitchFamily="18" charset="0"/>
              </a:rPr>
              <a:t>làm</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điều</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trái</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pháp</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luật</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trái</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đạo</a:t>
            </a:r>
            <a:r>
              <a:rPr lang="en-US" sz="2000" dirty="0">
                <a:solidFill>
                  <a:schemeClr val="accent3"/>
                </a:solidFill>
                <a:latin typeface="+mj-lt"/>
                <a:ea typeface="Times New Roman" panose="02020603050405020304" pitchFamily="18" charset="0"/>
                <a:cs typeface="Times New Roman" panose="02020603050405020304" pitchFamily="18" charset="0"/>
              </a:rPr>
              <a:t> </a:t>
            </a:r>
            <a:r>
              <a:rPr lang="en-US" sz="2000" dirty="0" err="1">
                <a:solidFill>
                  <a:schemeClr val="accent3"/>
                </a:solidFill>
                <a:latin typeface="+mj-lt"/>
                <a:ea typeface="Times New Roman" panose="02020603050405020304" pitchFamily="18" charset="0"/>
                <a:cs typeface="Times New Roman" panose="02020603050405020304" pitchFamily="18" charset="0"/>
              </a:rPr>
              <a:t>đức</a:t>
            </a:r>
            <a:r>
              <a:rPr lang="en-US" sz="2000" dirty="0" smtClean="0">
                <a:solidFill>
                  <a:schemeClr val="accent3"/>
                </a:solidFill>
                <a:latin typeface="+mj-lt"/>
                <a:ea typeface="Times New Roman" panose="02020603050405020304" pitchFamily="18" charset="0"/>
                <a:cs typeface="Times New Roman" panose="02020603050405020304" pitchFamily="18" charset="0"/>
              </a:rPr>
              <a:t>,…</a:t>
            </a:r>
            <a:endParaRPr lang="en-US" sz="2000" dirty="0">
              <a:solidFill>
                <a:schemeClr val="accent3"/>
              </a:solidFill>
              <a:latin typeface="+mj-lt"/>
              <a:ea typeface="Calibri" panose="020F0502020204030204" pitchFamily="34" charset="0"/>
              <a:cs typeface="Times New Roman" panose="02020603050405020304" pitchFamily="18" charset="0"/>
            </a:endParaRPr>
          </a:p>
        </p:txBody>
      </p:sp>
      <p:pic>
        <p:nvPicPr>
          <p:cNvPr id="4098" name="Picture 2" descr="https://o.remove.bg/downloads/63173c00-c93b-4a7b-826b-c96f1109063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1333949"/>
            <a:ext cx="3000375"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471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anim calcmode="lin" valueType="num">
                                      <p:cBhvr>
                                        <p:cTn id="3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500"/>
                                        <p:tgtEl>
                                          <p:spTgt spid="2">
                                            <p:txEl>
                                              <p:pRg st="3" end="3"/>
                                            </p:txEl>
                                          </p:spTgt>
                                        </p:tgtEl>
                                      </p:cBhvr>
                                    </p:animEffect>
                                    <p:anim calcmode="lin" valueType="num">
                                      <p:cBhvr>
                                        <p:cTn id="3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grpSp>
        <p:nvGrpSpPr>
          <p:cNvPr id="1966" name="Google Shape;1966;p48"/>
          <p:cNvGrpSpPr/>
          <p:nvPr/>
        </p:nvGrpSpPr>
        <p:grpSpPr>
          <a:xfrm>
            <a:off x="7813777" y="3908894"/>
            <a:ext cx="1330223" cy="1041170"/>
            <a:chOff x="7653257" y="54492"/>
            <a:chExt cx="1352815" cy="1058746"/>
          </a:xfrm>
        </p:grpSpPr>
        <p:grpSp>
          <p:nvGrpSpPr>
            <p:cNvPr id="1967" name="Google Shape;1967;p48"/>
            <p:cNvGrpSpPr/>
            <p:nvPr/>
          </p:nvGrpSpPr>
          <p:grpSpPr>
            <a:xfrm flipH="1">
              <a:off x="7653257" y="546136"/>
              <a:ext cx="1322822" cy="567101"/>
              <a:chOff x="2163050" y="1949850"/>
              <a:chExt cx="972521" cy="416925"/>
            </a:xfrm>
          </p:grpSpPr>
          <p:sp>
            <p:nvSpPr>
              <p:cNvPr id="1968" name="Google Shape;1968;p48"/>
              <p:cNvSpPr/>
              <p:nvPr/>
            </p:nvSpPr>
            <p:spPr>
              <a:xfrm>
                <a:off x="2163050" y="1949850"/>
                <a:ext cx="821150" cy="416925"/>
              </a:xfrm>
              <a:custGeom>
                <a:avLst/>
                <a:gdLst/>
                <a:ahLst/>
                <a:cxnLst/>
                <a:rect l="l" t="t" r="r" b="b"/>
                <a:pathLst>
                  <a:path w="32846" h="16677" extrusionOk="0">
                    <a:moveTo>
                      <a:pt x="30601" y="0"/>
                    </a:moveTo>
                    <a:lnTo>
                      <a:pt x="1" y="7456"/>
                    </a:lnTo>
                    <a:lnTo>
                      <a:pt x="2246" y="16677"/>
                    </a:lnTo>
                    <a:lnTo>
                      <a:pt x="32846" y="9194"/>
                    </a:lnTo>
                    <a:lnTo>
                      <a:pt x="30601" y="0"/>
                    </a:lnTo>
                    <a:close/>
                  </a:path>
                </a:pathLst>
              </a:custGeom>
              <a:solidFill>
                <a:schemeClr val="lt2"/>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8"/>
              <p:cNvSpPr/>
              <p:nvPr/>
            </p:nvSpPr>
            <p:spPr>
              <a:xfrm>
                <a:off x="2930421" y="1969225"/>
                <a:ext cx="205150" cy="191100"/>
              </a:xfrm>
              <a:custGeom>
                <a:avLst/>
                <a:gdLst/>
                <a:ahLst/>
                <a:cxnLst/>
                <a:rect l="l" t="t" r="r" b="b"/>
                <a:pathLst>
                  <a:path w="8206" h="7644" extrusionOk="0">
                    <a:moveTo>
                      <a:pt x="1" y="0"/>
                    </a:moveTo>
                    <a:lnTo>
                      <a:pt x="1872" y="7644"/>
                    </a:lnTo>
                    <a:lnTo>
                      <a:pt x="8205" y="3394"/>
                    </a:lnTo>
                    <a:lnTo>
                      <a:pt x="7591" y="829"/>
                    </a:lnTo>
                    <a:lnTo>
                      <a:pt x="1" y="0"/>
                    </a:lnTo>
                    <a:close/>
                  </a:path>
                </a:pathLst>
              </a:custGeom>
              <a:solidFill>
                <a:schemeClr val="accent2"/>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8"/>
              <p:cNvSpPr/>
              <p:nvPr/>
            </p:nvSpPr>
            <p:spPr>
              <a:xfrm>
                <a:off x="2790425" y="1968550"/>
                <a:ext cx="116950" cy="244550"/>
              </a:xfrm>
              <a:custGeom>
                <a:avLst/>
                <a:gdLst/>
                <a:ahLst/>
                <a:cxnLst/>
                <a:rect l="l" t="t" r="r" b="b"/>
                <a:pathLst>
                  <a:path w="4678" h="9782" extrusionOk="0">
                    <a:moveTo>
                      <a:pt x="2432" y="1"/>
                    </a:moveTo>
                    <a:lnTo>
                      <a:pt x="0" y="588"/>
                    </a:lnTo>
                    <a:lnTo>
                      <a:pt x="2245" y="9782"/>
                    </a:lnTo>
                    <a:lnTo>
                      <a:pt x="4677" y="9194"/>
                    </a:lnTo>
                    <a:lnTo>
                      <a:pt x="2432" y="1"/>
                    </a:lnTo>
                    <a:close/>
                  </a:path>
                </a:pathLst>
              </a:custGeom>
              <a:solidFill>
                <a:schemeClr val="accent2"/>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48"/>
            <p:cNvGrpSpPr/>
            <p:nvPr/>
          </p:nvGrpSpPr>
          <p:grpSpPr>
            <a:xfrm flipH="1">
              <a:off x="7849568" y="54492"/>
              <a:ext cx="1156504" cy="977882"/>
              <a:chOff x="2141000" y="1588400"/>
              <a:chExt cx="850246" cy="718925"/>
            </a:xfrm>
          </p:grpSpPr>
          <p:sp>
            <p:nvSpPr>
              <p:cNvPr id="1972" name="Google Shape;1972;p48"/>
              <p:cNvSpPr/>
              <p:nvPr/>
            </p:nvSpPr>
            <p:spPr>
              <a:xfrm>
                <a:off x="2141000" y="1633150"/>
                <a:ext cx="764375" cy="674175"/>
              </a:xfrm>
              <a:custGeom>
                <a:avLst/>
                <a:gdLst/>
                <a:ahLst/>
                <a:cxnLst/>
                <a:rect l="l" t="t" r="r" b="b"/>
                <a:pathLst>
                  <a:path w="30575" h="26967" extrusionOk="0">
                    <a:moveTo>
                      <a:pt x="24695" y="1"/>
                    </a:moveTo>
                    <a:lnTo>
                      <a:pt x="1" y="19537"/>
                    </a:lnTo>
                    <a:lnTo>
                      <a:pt x="5880" y="26966"/>
                    </a:lnTo>
                    <a:lnTo>
                      <a:pt x="30574" y="7430"/>
                    </a:lnTo>
                    <a:lnTo>
                      <a:pt x="24695" y="1"/>
                    </a:lnTo>
                    <a:close/>
                  </a:path>
                </a:pathLst>
              </a:custGeom>
              <a:solidFill>
                <a:schemeClr val="accent1"/>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8"/>
              <p:cNvSpPr/>
              <p:nvPr/>
            </p:nvSpPr>
            <p:spPr>
              <a:xfrm>
                <a:off x="2768746" y="1588400"/>
                <a:ext cx="222500" cy="214475"/>
              </a:xfrm>
              <a:custGeom>
                <a:avLst/>
                <a:gdLst/>
                <a:ahLst/>
                <a:cxnLst/>
                <a:rect l="l" t="t" r="r" b="b"/>
                <a:pathLst>
                  <a:path w="8900" h="8579" extrusionOk="0">
                    <a:moveTo>
                      <a:pt x="7270" y="0"/>
                    </a:moveTo>
                    <a:lnTo>
                      <a:pt x="0" y="2405"/>
                    </a:lnTo>
                    <a:lnTo>
                      <a:pt x="4891" y="8579"/>
                    </a:lnTo>
                    <a:lnTo>
                      <a:pt x="8900" y="2058"/>
                    </a:lnTo>
                    <a:lnTo>
                      <a:pt x="7270" y="0"/>
                    </a:lnTo>
                    <a:close/>
                  </a:path>
                </a:pathLst>
              </a:custGeom>
              <a:solidFill>
                <a:schemeClr val="dk2"/>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8"/>
              <p:cNvSpPr/>
              <p:nvPr/>
            </p:nvSpPr>
            <p:spPr>
              <a:xfrm>
                <a:off x="2647450" y="1681925"/>
                <a:ext cx="196450" cy="224525"/>
              </a:xfrm>
              <a:custGeom>
                <a:avLst/>
                <a:gdLst/>
                <a:ahLst/>
                <a:cxnLst/>
                <a:rect l="l" t="t" r="r" b="b"/>
                <a:pathLst>
                  <a:path w="7858" h="8981" extrusionOk="0">
                    <a:moveTo>
                      <a:pt x="1978" y="1"/>
                    </a:moveTo>
                    <a:lnTo>
                      <a:pt x="0" y="1551"/>
                    </a:lnTo>
                    <a:lnTo>
                      <a:pt x="5880" y="8980"/>
                    </a:lnTo>
                    <a:lnTo>
                      <a:pt x="7857" y="7430"/>
                    </a:lnTo>
                    <a:lnTo>
                      <a:pt x="1978" y="1"/>
                    </a:lnTo>
                    <a:close/>
                  </a:path>
                </a:pathLst>
              </a:custGeom>
              <a:solidFill>
                <a:schemeClr val="dk2"/>
              </a:solidFill>
              <a:ln>
                <a:noFill/>
              </a:ln>
              <a:effectLst>
                <a:outerShdw blurRad="2857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1610;p39"/>
          <p:cNvSpPr txBox="1">
            <a:spLocks noGrp="1"/>
          </p:cNvSpPr>
          <p:nvPr>
            <p:ph type="title" idx="4294967295"/>
          </p:nvPr>
        </p:nvSpPr>
        <p:spPr>
          <a:xfrm>
            <a:off x="228600" y="492375"/>
            <a:ext cx="8667750" cy="592200"/>
          </a:xfrm>
          <a:prstGeom prst="rect">
            <a:avLst/>
          </a:prstGeom>
        </p:spPr>
        <p:txBody>
          <a:bodyPr spcFirstLastPara="1" wrap="square" lIns="91425" tIns="91425" rIns="91425" bIns="91425" anchor="t" anchorCtr="0">
            <a:noAutofit/>
          </a:bodyPr>
          <a:lstStyle/>
          <a:p>
            <a:pPr lvl="0" algn="ctr"/>
            <a:r>
              <a:rPr lang="en-US" sz="2600" b="1" dirty="0" err="1" smtClean="0">
                <a:solidFill>
                  <a:srgbClr val="343A40"/>
                </a:solidFill>
                <a:latin typeface="+mj-lt"/>
              </a:rPr>
              <a:t>Các</a:t>
            </a:r>
            <a:r>
              <a:rPr lang="en-US" sz="2600" b="1" dirty="0" smtClean="0">
                <a:solidFill>
                  <a:srgbClr val="343A40"/>
                </a:solidFill>
                <a:latin typeface="+mj-lt"/>
              </a:rPr>
              <a:t> </a:t>
            </a:r>
            <a:r>
              <a:rPr lang="en-US" sz="2600" b="1" dirty="0" err="1" smtClean="0">
                <a:solidFill>
                  <a:srgbClr val="343A40"/>
                </a:solidFill>
                <a:latin typeface="+mj-lt"/>
              </a:rPr>
              <a:t>quyền</a:t>
            </a:r>
            <a:r>
              <a:rPr lang="en-US" sz="2600" b="1" dirty="0" smtClean="0">
                <a:solidFill>
                  <a:srgbClr val="343A40"/>
                </a:solidFill>
                <a:latin typeface="+mj-lt"/>
              </a:rPr>
              <a:t>, </a:t>
            </a:r>
            <a:r>
              <a:rPr lang="en-US" sz="2600" b="1" dirty="0" err="1" smtClean="0">
                <a:solidFill>
                  <a:srgbClr val="343A40"/>
                </a:solidFill>
                <a:latin typeface="+mj-lt"/>
              </a:rPr>
              <a:t>nghĩa</a:t>
            </a:r>
            <a:r>
              <a:rPr lang="en-US" sz="2600" b="1" dirty="0" smtClean="0">
                <a:solidFill>
                  <a:srgbClr val="343A40"/>
                </a:solidFill>
                <a:latin typeface="+mj-lt"/>
              </a:rPr>
              <a:t> </a:t>
            </a:r>
            <a:r>
              <a:rPr lang="en-US" sz="2600" b="1" dirty="0" err="1" smtClean="0">
                <a:solidFill>
                  <a:srgbClr val="343A40"/>
                </a:solidFill>
                <a:latin typeface="+mj-lt"/>
              </a:rPr>
              <a:t>vụ</a:t>
            </a:r>
            <a:r>
              <a:rPr lang="en-US" sz="2600" b="1" dirty="0" smtClean="0">
                <a:solidFill>
                  <a:srgbClr val="343A40"/>
                </a:solidFill>
                <a:latin typeface="+mj-lt"/>
              </a:rPr>
              <a:t> </a:t>
            </a:r>
            <a:r>
              <a:rPr lang="en-US" sz="2600" b="1" dirty="0" err="1" smtClean="0">
                <a:solidFill>
                  <a:srgbClr val="343A40"/>
                </a:solidFill>
                <a:latin typeface="+mj-lt"/>
              </a:rPr>
              <a:t>khác</a:t>
            </a:r>
            <a:r>
              <a:rPr lang="en-US" sz="2600" b="1" dirty="0" smtClean="0">
                <a:solidFill>
                  <a:srgbClr val="343A40"/>
                </a:solidFill>
                <a:latin typeface="+mj-lt"/>
              </a:rPr>
              <a:t> </a:t>
            </a:r>
            <a:r>
              <a:rPr lang="en-US" sz="2600" b="1" dirty="0" err="1" smtClean="0">
                <a:solidFill>
                  <a:srgbClr val="343A40"/>
                </a:solidFill>
                <a:latin typeface="+mj-lt"/>
              </a:rPr>
              <a:t>giữa</a:t>
            </a:r>
            <a:r>
              <a:rPr lang="en-US" sz="2600" b="1" dirty="0" smtClean="0">
                <a:solidFill>
                  <a:srgbClr val="343A40"/>
                </a:solidFill>
                <a:latin typeface="+mj-lt"/>
              </a:rPr>
              <a:t> cha </a:t>
            </a:r>
            <a:r>
              <a:rPr lang="en-US" sz="2600" b="1" dirty="0" err="1" smtClean="0">
                <a:solidFill>
                  <a:srgbClr val="343A40"/>
                </a:solidFill>
                <a:latin typeface="+mj-lt"/>
              </a:rPr>
              <a:t>mẹ</a:t>
            </a:r>
            <a:r>
              <a:rPr lang="en-US" sz="2600" b="1" dirty="0" smtClean="0">
                <a:solidFill>
                  <a:srgbClr val="343A40"/>
                </a:solidFill>
                <a:latin typeface="+mj-lt"/>
              </a:rPr>
              <a:t> </a:t>
            </a:r>
            <a:r>
              <a:rPr lang="en-US" sz="2600" b="1" dirty="0" err="1" smtClean="0">
                <a:solidFill>
                  <a:srgbClr val="343A40"/>
                </a:solidFill>
                <a:latin typeface="+mj-lt"/>
              </a:rPr>
              <a:t>và</a:t>
            </a:r>
            <a:r>
              <a:rPr lang="en-US" sz="2600" b="1" dirty="0" smtClean="0">
                <a:solidFill>
                  <a:srgbClr val="343A40"/>
                </a:solidFill>
                <a:latin typeface="+mj-lt"/>
              </a:rPr>
              <a:t> con</a:t>
            </a:r>
            <a:endParaRPr sz="2600" b="1" dirty="0">
              <a:solidFill>
                <a:srgbClr val="343A40"/>
              </a:solidFill>
              <a:latin typeface="+mj-lt"/>
            </a:endParaRPr>
          </a:p>
        </p:txBody>
      </p:sp>
      <p:sp>
        <p:nvSpPr>
          <p:cNvPr id="2" name="Rectangle 1"/>
          <p:cNvSpPr/>
          <p:nvPr/>
        </p:nvSpPr>
        <p:spPr>
          <a:xfrm>
            <a:off x="3268615" y="1275745"/>
            <a:ext cx="5111857" cy="3005375"/>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en-US" sz="2000" dirty="0">
                <a:solidFill>
                  <a:schemeClr val="accent3"/>
                </a:solidFill>
                <a:ea typeface="Times New Roman" panose="02020603050405020304" pitchFamily="18" charset="0"/>
                <a:cs typeface="Times New Roman" panose="02020603050405020304" pitchFamily="18" charset="0"/>
              </a:rPr>
              <a:t>Con </a:t>
            </a:r>
            <a:r>
              <a:rPr lang="en-US" sz="2000" dirty="0" err="1">
                <a:solidFill>
                  <a:schemeClr val="accent3"/>
                </a:solidFill>
                <a:ea typeface="Times New Roman" panose="02020603050405020304" pitchFamily="18" charset="0"/>
                <a:cs typeface="Times New Roman" panose="02020603050405020304" pitchFamily="18" charset="0"/>
              </a:rPr>
              <a:t>có</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bổn</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phận</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yêu</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quý</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kính</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trọng</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biết</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ơn</a:t>
            </a:r>
            <a:r>
              <a:rPr lang="en-US" sz="2000" dirty="0">
                <a:solidFill>
                  <a:schemeClr val="accent3"/>
                </a:solidFill>
                <a:ea typeface="Times New Roman" panose="02020603050405020304" pitchFamily="18" charset="0"/>
                <a:cs typeface="Times New Roman" panose="02020603050405020304" pitchFamily="18" charset="0"/>
              </a:rPr>
              <a:t> cha </a:t>
            </a:r>
            <a:r>
              <a:rPr lang="en-US" sz="2000" dirty="0" err="1">
                <a:solidFill>
                  <a:schemeClr val="accent3"/>
                </a:solidFill>
                <a:ea typeface="Times New Roman" panose="02020603050405020304" pitchFamily="18" charset="0"/>
                <a:cs typeface="Times New Roman" panose="02020603050405020304" pitchFamily="18" charset="0"/>
              </a:rPr>
              <a:t>mẹ</a:t>
            </a:r>
            <a:r>
              <a:rPr lang="en-US" sz="2000" dirty="0">
                <a:solidFill>
                  <a:schemeClr val="accent3"/>
                </a:solidFill>
                <a:ea typeface="Times New Roman" panose="02020603050405020304" pitchFamily="18" charset="0"/>
                <a:cs typeface="Times New Roman" panose="02020603050405020304" pitchFamily="18" charset="0"/>
              </a:rPr>
              <a:t>. </a:t>
            </a:r>
            <a:endParaRPr lang="en-US" sz="2000" dirty="0" smtClean="0">
              <a:solidFill>
                <a:schemeClr val="accent3"/>
              </a:solidFill>
              <a:ea typeface="Times New Roman" panose="02020603050405020304" pitchFamily="18"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en-US" sz="2000" dirty="0" err="1" smtClean="0">
                <a:solidFill>
                  <a:schemeClr val="accent3"/>
                </a:solidFill>
                <a:ea typeface="Times New Roman" panose="02020603050405020304" pitchFamily="18" charset="0"/>
                <a:cs typeface="Times New Roman" panose="02020603050405020304" pitchFamily="18" charset="0"/>
              </a:rPr>
              <a:t>Có</a:t>
            </a:r>
            <a:r>
              <a:rPr lang="en-US" sz="2000" dirty="0" smtClean="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nghĩa</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vụ</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chăm</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sóc</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phụng</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dưỡng</a:t>
            </a:r>
            <a:r>
              <a:rPr lang="en-US" sz="2000" dirty="0">
                <a:solidFill>
                  <a:schemeClr val="accent3"/>
                </a:solidFill>
                <a:ea typeface="Times New Roman" panose="02020603050405020304" pitchFamily="18" charset="0"/>
                <a:cs typeface="Times New Roman" panose="02020603050405020304" pitchFamily="18" charset="0"/>
              </a:rPr>
              <a:t> cha </a:t>
            </a:r>
            <a:r>
              <a:rPr lang="en-US" sz="2000" dirty="0" err="1">
                <a:solidFill>
                  <a:schemeClr val="accent3"/>
                </a:solidFill>
                <a:ea typeface="Times New Roman" panose="02020603050405020304" pitchFamily="18" charset="0"/>
                <a:cs typeface="Times New Roman" panose="02020603050405020304" pitchFamily="18" charset="0"/>
              </a:rPr>
              <a:t>mẹ</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và</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tham</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gia</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công</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việc</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gia</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đình</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phù</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hợp</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lứa</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tuổi</a:t>
            </a:r>
            <a:r>
              <a:rPr lang="en-US" sz="2000" dirty="0">
                <a:solidFill>
                  <a:schemeClr val="accent3"/>
                </a:solidFill>
                <a:ea typeface="Times New Roman" panose="02020603050405020304" pitchFamily="18" charset="0"/>
                <a:cs typeface="Times New Roman" panose="02020603050405020304" pitchFamily="18" charset="0"/>
              </a:rPr>
              <a:t>. </a:t>
            </a:r>
            <a:endParaRPr lang="en-US" sz="2000" dirty="0" smtClean="0">
              <a:solidFill>
                <a:schemeClr val="accent3"/>
              </a:solidFill>
              <a:ea typeface="Times New Roman" panose="02020603050405020304" pitchFamily="18"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en-US" sz="2000" dirty="0" err="1" smtClean="0">
                <a:solidFill>
                  <a:schemeClr val="accent3"/>
                </a:solidFill>
                <a:ea typeface="Times New Roman" panose="02020603050405020304" pitchFamily="18" charset="0"/>
                <a:cs typeface="Times New Roman" panose="02020603050405020304" pitchFamily="18" charset="0"/>
              </a:rPr>
              <a:t>Giữ</a:t>
            </a:r>
            <a:r>
              <a:rPr lang="en-US" sz="2000" dirty="0" smtClean="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gìn</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danh</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dự</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truyền</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thống</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tốt</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đẹp</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của</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gia</a:t>
            </a:r>
            <a:r>
              <a:rPr lang="en-US" sz="2000" dirty="0">
                <a:solidFill>
                  <a:schemeClr val="accent3"/>
                </a:solidFill>
                <a:ea typeface="Times New Roman" panose="02020603050405020304" pitchFamily="18" charset="0"/>
                <a:cs typeface="Times New Roman" panose="02020603050405020304" pitchFamily="18" charset="0"/>
              </a:rPr>
              <a:t> </a:t>
            </a:r>
            <a:r>
              <a:rPr lang="en-US" sz="2000" dirty="0" err="1">
                <a:solidFill>
                  <a:schemeClr val="accent3"/>
                </a:solidFill>
                <a:ea typeface="Times New Roman" panose="02020603050405020304" pitchFamily="18" charset="0"/>
                <a:cs typeface="Times New Roman" panose="02020603050405020304" pitchFamily="18" charset="0"/>
              </a:rPr>
              <a:t>đình</a:t>
            </a:r>
            <a:r>
              <a:rPr lang="en-US" sz="2000" dirty="0">
                <a:solidFill>
                  <a:schemeClr val="accent3"/>
                </a:solidFill>
                <a:ea typeface="Times New Roman" panose="02020603050405020304" pitchFamily="18" charset="0"/>
                <a:cs typeface="Times New Roman" panose="02020603050405020304" pitchFamily="18" charset="0"/>
              </a:rPr>
              <a:t>,...</a:t>
            </a:r>
            <a:endParaRPr lang="en-US" sz="2000" dirty="0">
              <a:solidFill>
                <a:schemeClr val="accent3"/>
              </a:solidFill>
              <a:ea typeface="Calibri" panose="020F0502020204030204" pitchFamily="34" charset="0"/>
              <a:cs typeface="Times New Roman" panose="02020603050405020304" pitchFamily="18" charset="0"/>
            </a:endParaRPr>
          </a:p>
        </p:txBody>
      </p:sp>
      <p:pic>
        <p:nvPicPr>
          <p:cNvPr id="4098" name="Picture 2" descr="https://o.remove.bg/downloads/63173c00-c93b-4a7b-826b-c96f1109063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1333949"/>
            <a:ext cx="3000375"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425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3" name="Line Callout 1 (Border and Accent Bar) 2"/>
          <p:cNvSpPr/>
          <p:nvPr/>
        </p:nvSpPr>
        <p:spPr>
          <a:xfrm>
            <a:off x="1228724" y="553315"/>
            <a:ext cx="3019425" cy="628650"/>
          </a:xfrm>
          <a:prstGeom prst="accentBorderCallout1">
            <a:avLst>
              <a:gd name="adj1" fmla="val 47538"/>
              <a:gd name="adj2" fmla="val -4289"/>
              <a:gd name="adj3" fmla="val 48864"/>
              <a:gd name="adj4" fmla="val -28304"/>
            </a:avLst>
          </a:prstGeom>
          <a:solidFill>
            <a:schemeClr val="accent4"/>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653A0B"/>
                </a:solidFill>
              </a:rPr>
              <a:t>HOẠT ĐỘNG NHÓM</a:t>
            </a:r>
            <a:endParaRPr lang="en-US" sz="2000" b="1" dirty="0">
              <a:solidFill>
                <a:srgbClr val="653A0B"/>
              </a:solidFill>
            </a:endParaRPr>
          </a:p>
        </p:txBody>
      </p:sp>
      <p:sp>
        <p:nvSpPr>
          <p:cNvPr id="2" name="Rectangle 1"/>
          <p:cNvSpPr/>
          <p:nvPr/>
        </p:nvSpPr>
        <p:spPr>
          <a:xfrm>
            <a:off x="785811" y="1614054"/>
            <a:ext cx="3905252" cy="2329869"/>
          </a:xfrm>
          <a:prstGeom prst="rect">
            <a:avLst/>
          </a:prstGeom>
        </p:spPr>
        <p:txBody>
          <a:bodyPr wrap="square">
            <a:spAutoFit/>
          </a:bodyPr>
          <a:lstStyle/>
          <a:p>
            <a:pPr algn="just">
              <a:lnSpc>
                <a:spcPct val="130000"/>
              </a:lnSpc>
              <a:spcBef>
                <a:spcPts val="300"/>
              </a:spcBef>
              <a:spcAft>
                <a:spcPts val="300"/>
              </a:spcAft>
            </a:pPr>
            <a:r>
              <a:rPr lang="fr-FR" sz="1800" dirty="0" err="1">
                <a:solidFill>
                  <a:schemeClr val="accent3"/>
                </a:solidFill>
                <a:latin typeface="+mj-lt"/>
                <a:ea typeface="Calibri" panose="020F0502020204030204" pitchFamily="34" charset="0"/>
                <a:cs typeface="Times New Roman" panose="02020603050405020304" pitchFamily="18" charset="0"/>
              </a:rPr>
              <a:t>Đ</a:t>
            </a:r>
            <a:r>
              <a:rPr lang="fr-FR" sz="1800" dirty="0" err="1" smtClean="0">
                <a:solidFill>
                  <a:schemeClr val="accent3"/>
                </a:solidFill>
                <a:latin typeface="+mj-lt"/>
                <a:ea typeface="Calibri" panose="020F0502020204030204" pitchFamily="34" charset="0"/>
                <a:cs typeface="Times New Roman" panose="02020603050405020304" pitchFamily="18" charset="0"/>
              </a:rPr>
              <a:t>ọc</a:t>
            </a:r>
            <a:r>
              <a:rPr lang="fr-FR" sz="1800" dirty="0" smtClean="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thông</a:t>
            </a:r>
            <a:r>
              <a:rPr lang="fr-FR" sz="1800" dirty="0">
                <a:solidFill>
                  <a:schemeClr val="accent3"/>
                </a:solidFill>
                <a:latin typeface="+mj-lt"/>
                <a:ea typeface="Calibri" panose="020F0502020204030204" pitchFamily="34" charset="0"/>
                <a:cs typeface="Times New Roman" panose="02020603050405020304" pitchFamily="18" charset="0"/>
              </a:rPr>
              <a:t> tin </a:t>
            </a:r>
            <a:r>
              <a:rPr lang="fr-FR" sz="1800" dirty="0" err="1">
                <a:solidFill>
                  <a:schemeClr val="accent3"/>
                </a:solidFill>
                <a:latin typeface="+mj-lt"/>
                <a:ea typeface="Calibri" panose="020F0502020204030204" pitchFamily="34" charset="0"/>
                <a:cs typeface="Times New Roman" panose="02020603050405020304" pitchFamily="18" charset="0"/>
              </a:rPr>
              <a:t>Điều</a:t>
            </a:r>
            <a:r>
              <a:rPr lang="fr-FR" sz="1800" dirty="0">
                <a:solidFill>
                  <a:schemeClr val="accent3"/>
                </a:solidFill>
                <a:latin typeface="+mj-lt"/>
                <a:ea typeface="Calibri" panose="020F0502020204030204" pitchFamily="34" charset="0"/>
                <a:cs typeface="Times New Roman" panose="02020603050405020304" pitchFamily="18" charset="0"/>
              </a:rPr>
              <a:t> 105 </a:t>
            </a:r>
            <a:r>
              <a:rPr lang="fr-FR" sz="1800" dirty="0" err="1">
                <a:solidFill>
                  <a:schemeClr val="accent3"/>
                </a:solidFill>
                <a:latin typeface="+mj-lt"/>
                <a:ea typeface="Calibri" panose="020F0502020204030204" pitchFamily="34" charset="0"/>
                <a:cs typeface="Times New Roman" panose="02020603050405020304" pitchFamily="18" charset="0"/>
              </a:rPr>
              <a:t>về</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quyền</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nghĩa</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vụ</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giữa</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anh</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chị</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em</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trong</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gia</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smtClean="0">
                <a:solidFill>
                  <a:schemeClr val="accent3"/>
                </a:solidFill>
                <a:latin typeface="+mj-lt"/>
                <a:ea typeface="Calibri" panose="020F0502020204030204" pitchFamily="34" charset="0"/>
                <a:cs typeface="Times New Roman" panose="02020603050405020304" pitchFamily="18" charset="0"/>
              </a:rPr>
              <a:t>đình</a:t>
            </a:r>
            <a:r>
              <a:rPr lang="fr-FR" sz="1800" dirty="0" smtClean="0">
                <a:solidFill>
                  <a:schemeClr val="accent3"/>
                </a:solidFill>
                <a:latin typeface="+mj-lt"/>
                <a:ea typeface="Calibri" panose="020F0502020204030204" pitchFamily="34" charset="0"/>
                <a:cs typeface="Times New Roman" panose="02020603050405020304" pitchFamily="18" charset="0"/>
              </a:rPr>
              <a:t> </a:t>
            </a:r>
            <a:r>
              <a:rPr lang="fr-FR" sz="1800" dirty="0" err="1" smtClean="0">
                <a:solidFill>
                  <a:schemeClr val="accent3"/>
                </a:solidFill>
                <a:latin typeface="+mj-lt"/>
                <a:ea typeface="Calibri" panose="020F0502020204030204" pitchFamily="34" charset="0"/>
                <a:cs typeface="Times New Roman" panose="02020603050405020304" pitchFamily="18" charset="0"/>
              </a:rPr>
              <a:t>và</a:t>
            </a:r>
            <a:r>
              <a:rPr lang="fr-FR" sz="1800" dirty="0" smtClean="0">
                <a:solidFill>
                  <a:schemeClr val="accent3"/>
                </a:solidFill>
                <a:latin typeface="+mj-lt"/>
                <a:ea typeface="Calibri" panose="020F0502020204030204" pitchFamily="34" charset="0"/>
                <a:cs typeface="Times New Roman" panose="02020603050405020304" pitchFamily="18" charset="0"/>
              </a:rPr>
              <a:t> </a:t>
            </a:r>
            <a:r>
              <a:rPr lang="fr-FR" sz="1800" dirty="0" err="1" smtClean="0">
                <a:solidFill>
                  <a:schemeClr val="accent3"/>
                </a:solidFill>
                <a:latin typeface="+mj-lt"/>
                <a:ea typeface="Calibri" panose="020F0502020204030204" pitchFamily="34" charset="0"/>
                <a:cs typeface="Times New Roman" panose="02020603050405020304" pitchFamily="18" charset="0"/>
              </a:rPr>
              <a:t>trường</a:t>
            </a:r>
            <a:r>
              <a:rPr lang="fr-FR" sz="1800" dirty="0" smtClean="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hợp</a:t>
            </a:r>
            <a:r>
              <a:rPr lang="fr-FR" sz="1800" dirty="0">
                <a:solidFill>
                  <a:schemeClr val="accent3"/>
                </a:solidFill>
                <a:latin typeface="+mj-lt"/>
                <a:ea typeface="Calibri" panose="020F0502020204030204" pitchFamily="34" charset="0"/>
                <a:cs typeface="Times New Roman" panose="02020603050405020304" pitchFamily="18" charset="0"/>
              </a:rPr>
              <a:t> 1, 2 SGK tr.60, </a:t>
            </a:r>
            <a:r>
              <a:rPr lang="fr-FR" sz="1800" dirty="0" err="1">
                <a:solidFill>
                  <a:schemeClr val="accent3"/>
                </a:solidFill>
                <a:latin typeface="+mj-lt"/>
                <a:ea typeface="Calibri" panose="020F0502020204030204" pitchFamily="34" charset="0"/>
                <a:cs typeface="Times New Roman" panose="02020603050405020304" pitchFamily="18" charset="0"/>
              </a:rPr>
              <a:t>trả</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lời</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câu</a:t>
            </a:r>
            <a:r>
              <a:rPr lang="fr-FR" sz="1800" dirty="0">
                <a:solidFill>
                  <a:schemeClr val="accent3"/>
                </a:solidFill>
                <a:latin typeface="+mj-lt"/>
                <a:ea typeface="Calibri" panose="020F0502020204030204" pitchFamily="34" charset="0"/>
                <a:cs typeface="Times New Roman" panose="02020603050405020304" pitchFamily="18" charset="0"/>
              </a:rPr>
              <a:t> </a:t>
            </a:r>
            <a:r>
              <a:rPr lang="fr-FR" sz="1800" dirty="0" err="1">
                <a:solidFill>
                  <a:schemeClr val="accent3"/>
                </a:solidFill>
                <a:latin typeface="+mj-lt"/>
                <a:ea typeface="Calibri" panose="020F0502020204030204" pitchFamily="34" charset="0"/>
                <a:cs typeface="Times New Roman" panose="02020603050405020304" pitchFamily="18" charset="0"/>
              </a:rPr>
              <a:t>hỏi</a:t>
            </a:r>
            <a:r>
              <a:rPr lang="fr-FR" sz="1800" dirty="0">
                <a:solidFill>
                  <a:schemeClr val="accent3"/>
                </a:solidFill>
                <a:latin typeface="+mj-lt"/>
                <a:ea typeface="Calibri" panose="020F0502020204030204" pitchFamily="34" charset="0"/>
                <a:cs typeface="Times New Roman" panose="02020603050405020304" pitchFamily="18" charset="0"/>
              </a:rPr>
              <a:t>: </a:t>
            </a:r>
            <a:endParaRPr lang="fr-FR" sz="1800" dirty="0" smtClean="0">
              <a:solidFill>
                <a:schemeClr val="accent3"/>
              </a:solidFill>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1800" i="1" dirty="0" err="1" smtClean="0">
                <a:solidFill>
                  <a:schemeClr val="accent3"/>
                </a:solidFill>
                <a:latin typeface="+mj-lt"/>
                <a:ea typeface="Calibri" panose="020F0502020204030204" pitchFamily="34" charset="0"/>
                <a:cs typeface="Times New Roman" panose="02020603050405020304" pitchFamily="18" charset="0"/>
              </a:rPr>
              <a:t>Em</a:t>
            </a:r>
            <a:r>
              <a:rPr lang="fr-FR" sz="1800" i="1" dirty="0" smtClean="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hãy</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nhận</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xét</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việc</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làm</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của</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Hưng</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và</a:t>
            </a:r>
            <a:r>
              <a:rPr lang="fr-FR" sz="1800" i="1" dirty="0">
                <a:solidFill>
                  <a:schemeClr val="accent3"/>
                </a:solidFill>
                <a:latin typeface="+mj-lt"/>
                <a:ea typeface="Calibri" panose="020F0502020204030204" pitchFamily="34" charset="0"/>
                <a:cs typeface="Times New Roman" panose="02020603050405020304" pitchFamily="18" charset="0"/>
              </a:rPr>
              <a:t> P </a:t>
            </a:r>
            <a:r>
              <a:rPr lang="fr-FR" sz="1800" i="1" dirty="0" err="1">
                <a:solidFill>
                  <a:schemeClr val="accent3"/>
                </a:solidFill>
                <a:latin typeface="+mj-lt"/>
                <a:ea typeface="Calibri" panose="020F0502020204030204" pitchFamily="34" charset="0"/>
                <a:cs typeface="Times New Roman" panose="02020603050405020304" pitchFamily="18" charset="0"/>
              </a:rPr>
              <a:t>trong</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các</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trường</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hợp</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trên</a:t>
            </a:r>
            <a:r>
              <a:rPr lang="fr-FR" sz="1800" i="1" dirty="0">
                <a:solidFill>
                  <a:schemeClr val="accent3"/>
                </a:solidFill>
                <a:latin typeface="+mj-lt"/>
                <a:ea typeface="Calibri" panose="020F0502020204030204" pitchFamily="34" charset="0"/>
                <a:cs typeface="Times New Roman" panose="02020603050405020304" pitchFamily="18" charset="0"/>
              </a:rPr>
              <a:t>.</a:t>
            </a:r>
            <a:endParaRPr lang="en-US" sz="1800" dirty="0">
              <a:solidFill>
                <a:schemeClr val="accent3"/>
              </a:solidFill>
              <a:latin typeface="+mj-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691063" y="1378526"/>
            <a:ext cx="3933880" cy="280092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103" y="209550"/>
            <a:ext cx="1577840" cy="1577840"/>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pic>
        <p:nvPicPr>
          <p:cNvPr id="39"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1056776" y="1163201"/>
            <a:ext cx="7010899" cy="3399273"/>
          </a:xfrm>
          <a:prstGeom prst="rect">
            <a:avLst/>
          </a:prstGeom>
        </p:spPr>
      </p:pic>
      <p:sp>
        <p:nvSpPr>
          <p:cNvPr id="3" name="Rectangle 2"/>
          <p:cNvSpPr/>
          <p:nvPr/>
        </p:nvSpPr>
        <p:spPr>
          <a:xfrm>
            <a:off x="1352878" y="1485596"/>
            <a:ext cx="6418693" cy="1292662"/>
          </a:xfrm>
          <a:prstGeom prst="rect">
            <a:avLst/>
          </a:prstGeom>
        </p:spPr>
        <p:txBody>
          <a:bodyPr wrap="square">
            <a:spAutoFit/>
          </a:bodyPr>
          <a:lstStyle/>
          <a:p>
            <a:pPr marL="342900" indent="-342900" algn="just">
              <a:lnSpc>
                <a:spcPct val="130000"/>
              </a:lnSpc>
              <a:buFont typeface="Arial" panose="020B0604020202020204" pitchFamily="34" charset="0"/>
              <a:buChar char="•"/>
            </a:pPr>
            <a:r>
              <a:rPr lang="vi-VN" sz="2000" dirty="0" smtClean="0">
                <a:solidFill>
                  <a:schemeClr val="accent6"/>
                </a:solidFill>
              </a:rPr>
              <a:t>Việc </a:t>
            </a:r>
            <a:r>
              <a:rPr lang="vi-VN" sz="2000" dirty="0">
                <a:solidFill>
                  <a:schemeClr val="accent6"/>
                </a:solidFill>
              </a:rPr>
              <a:t>làm của Hưng thể hiện Hưng là người con </a:t>
            </a:r>
            <a:r>
              <a:rPr lang="vi-VN" sz="2000" dirty="0" smtClean="0">
                <a:solidFill>
                  <a:schemeClr val="accent6"/>
                </a:solidFill>
              </a:rPr>
              <a:t>hi</a:t>
            </a:r>
            <a:r>
              <a:rPr lang="en-US" sz="2000" dirty="0" smtClean="0">
                <a:solidFill>
                  <a:schemeClr val="accent6"/>
                </a:solidFill>
              </a:rPr>
              <a:t>ế</a:t>
            </a:r>
            <a:r>
              <a:rPr lang="vi-VN" sz="2000" dirty="0" smtClean="0">
                <a:solidFill>
                  <a:schemeClr val="accent6"/>
                </a:solidFill>
              </a:rPr>
              <a:t>u </a:t>
            </a:r>
            <a:r>
              <a:rPr lang="vi-VN" sz="2000" dirty="0">
                <a:solidFill>
                  <a:schemeClr val="accent6"/>
                </a:solidFill>
              </a:rPr>
              <a:t>thảo với bố mẹ, thương </a:t>
            </a:r>
            <a:r>
              <a:rPr lang="vi-VN" sz="2000" dirty="0" smtClean="0">
                <a:solidFill>
                  <a:schemeClr val="accent6"/>
                </a:solidFill>
              </a:rPr>
              <a:t>yêu</a:t>
            </a:r>
            <a:r>
              <a:rPr lang="en-US" sz="2000" dirty="0" smtClean="0">
                <a:solidFill>
                  <a:schemeClr val="accent6"/>
                </a:solidFill>
              </a:rPr>
              <a:t> </a:t>
            </a:r>
            <a:r>
              <a:rPr lang="vi-VN" sz="2000" dirty="0" smtClean="0">
                <a:solidFill>
                  <a:schemeClr val="accent6"/>
                </a:solidFill>
              </a:rPr>
              <a:t>các </a:t>
            </a:r>
            <a:r>
              <a:rPr lang="vi-VN" sz="2000" dirty="0">
                <a:solidFill>
                  <a:schemeClr val="accent6"/>
                </a:solidFill>
              </a:rPr>
              <a:t>em. </a:t>
            </a:r>
          </a:p>
          <a:p>
            <a:pPr marL="342900" indent="-342900" algn="just">
              <a:lnSpc>
                <a:spcPct val="130000"/>
              </a:lnSpc>
              <a:buFont typeface="Arial" panose="020B0604020202020204" pitchFamily="34" charset="0"/>
              <a:buChar char="•"/>
            </a:pPr>
            <a:r>
              <a:rPr lang="vi-VN" sz="2000" dirty="0" smtClean="0">
                <a:solidFill>
                  <a:schemeClr val="accent6"/>
                </a:solidFill>
              </a:rPr>
              <a:t>P </a:t>
            </a:r>
            <a:r>
              <a:rPr lang="vi-VN" sz="2000" dirty="0">
                <a:solidFill>
                  <a:schemeClr val="accent6"/>
                </a:solidFill>
              </a:rPr>
              <a:t>là anh nhưng không nhường nhịn em, bắt nạt em</a:t>
            </a:r>
            <a:r>
              <a:rPr lang="vi-VN" sz="2000" dirty="0" smtClean="0">
                <a:solidFill>
                  <a:schemeClr val="accent6"/>
                </a:solidFill>
              </a:rPr>
              <a:t>.</a:t>
            </a:r>
            <a:endParaRPr lang="vi-VN" sz="2000" dirty="0">
              <a:solidFill>
                <a:schemeClr val="accent6"/>
              </a:solidFill>
            </a:endParaRPr>
          </a:p>
        </p:txBody>
      </p:sp>
      <p:sp>
        <p:nvSpPr>
          <p:cNvPr id="14" name="Google Shape;1610;p39"/>
          <p:cNvSpPr txBox="1">
            <a:spLocks noGrp="1"/>
          </p:cNvSpPr>
          <p:nvPr>
            <p:ph type="title" idx="4294967295"/>
          </p:nvPr>
        </p:nvSpPr>
        <p:spPr>
          <a:xfrm>
            <a:off x="228600" y="492375"/>
            <a:ext cx="8667750" cy="592200"/>
          </a:xfrm>
          <a:prstGeom prst="rect">
            <a:avLst/>
          </a:prstGeom>
        </p:spPr>
        <p:txBody>
          <a:bodyPr spcFirstLastPara="1" wrap="square" lIns="91425" tIns="91425" rIns="91425" bIns="91425" anchor="t" anchorCtr="0">
            <a:noAutofit/>
          </a:bodyPr>
          <a:lstStyle/>
          <a:p>
            <a:pPr lvl="0" algn="ctr"/>
            <a:r>
              <a:rPr lang="en-US" sz="2500" b="1" i="1" dirty="0" err="1" smtClean="0">
                <a:solidFill>
                  <a:srgbClr val="343A40"/>
                </a:solidFill>
                <a:latin typeface="+mj-lt"/>
              </a:rPr>
              <a:t>Quyền</a:t>
            </a:r>
            <a:r>
              <a:rPr lang="en-US" sz="2500" b="1" i="1" dirty="0" smtClean="0">
                <a:solidFill>
                  <a:srgbClr val="343A40"/>
                </a:solidFill>
                <a:latin typeface="+mj-lt"/>
              </a:rPr>
              <a:t>, </a:t>
            </a:r>
            <a:r>
              <a:rPr lang="en-US" sz="2500" b="1" i="1" dirty="0" err="1" smtClean="0">
                <a:solidFill>
                  <a:srgbClr val="343A40"/>
                </a:solidFill>
                <a:latin typeface="+mj-lt"/>
              </a:rPr>
              <a:t>nghĩa</a:t>
            </a:r>
            <a:r>
              <a:rPr lang="en-US" sz="2500" b="1" i="1" dirty="0" smtClean="0">
                <a:solidFill>
                  <a:srgbClr val="343A40"/>
                </a:solidFill>
                <a:latin typeface="+mj-lt"/>
              </a:rPr>
              <a:t> </a:t>
            </a:r>
            <a:r>
              <a:rPr lang="en-US" sz="2500" b="1" i="1" dirty="0" err="1" smtClean="0">
                <a:solidFill>
                  <a:srgbClr val="343A40"/>
                </a:solidFill>
                <a:latin typeface="+mj-lt"/>
              </a:rPr>
              <a:t>vụ</a:t>
            </a:r>
            <a:r>
              <a:rPr lang="en-US" sz="2500" b="1" i="1" dirty="0" smtClean="0">
                <a:solidFill>
                  <a:srgbClr val="343A40"/>
                </a:solidFill>
                <a:latin typeface="+mj-lt"/>
              </a:rPr>
              <a:t> </a:t>
            </a:r>
            <a:r>
              <a:rPr lang="en-US" sz="2500" b="1" i="1" dirty="0" err="1" smtClean="0">
                <a:solidFill>
                  <a:srgbClr val="343A40"/>
                </a:solidFill>
                <a:latin typeface="+mj-lt"/>
              </a:rPr>
              <a:t>giữa</a:t>
            </a:r>
            <a:r>
              <a:rPr lang="en-US" sz="2500" b="1" i="1" dirty="0" smtClean="0">
                <a:solidFill>
                  <a:srgbClr val="343A40"/>
                </a:solidFill>
                <a:latin typeface="+mj-lt"/>
              </a:rPr>
              <a:t> </a:t>
            </a:r>
            <a:r>
              <a:rPr lang="en-US" sz="2500" b="1" i="1" dirty="0" err="1" smtClean="0">
                <a:solidFill>
                  <a:srgbClr val="343A40"/>
                </a:solidFill>
                <a:latin typeface="+mj-lt"/>
              </a:rPr>
              <a:t>anh</a:t>
            </a:r>
            <a:r>
              <a:rPr lang="en-US" sz="2500" b="1" i="1" dirty="0" smtClean="0">
                <a:solidFill>
                  <a:srgbClr val="343A40"/>
                </a:solidFill>
                <a:latin typeface="+mj-lt"/>
              </a:rPr>
              <a:t>, </a:t>
            </a:r>
            <a:r>
              <a:rPr lang="en-US" sz="2500" b="1" i="1" dirty="0" err="1" smtClean="0">
                <a:solidFill>
                  <a:srgbClr val="343A40"/>
                </a:solidFill>
                <a:latin typeface="+mj-lt"/>
              </a:rPr>
              <a:t>chị</a:t>
            </a:r>
            <a:r>
              <a:rPr lang="en-US" sz="2500" b="1" i="1" dirty="0" smtClean="0">
                <a:solidFill>
                  <a:srgbClr val="343A40"/>
                </a:solidFill>
                <a:latin typeface="+mj-lt"/>
              </a:rPr>
              <a:t> </a:t>
            </a:r>
            <a:r>
              <a:rPr lang="en-US" sz="2500" b="1" i="1" dirty="0" err="1" smtClean="0">
                <a:solidFill>
                  <a:srgbClr val="343A40"/>
                </a:solidFill>
                <a:latin typeface="+mj-lt"/>
              </a:rPr>
              <a:t>em</a:t>
            </a:r>
            <a:r>
              <a:rPr lang="en-US" sz="2500" b="1" i="1" dirty="0" smtClean="0">
                <a:solidFill>
                  <a:srgbClr val="343A40"/>
                </a:solidFill>
                <a:latin typeface="+mj-lt"/>
              </a:rPr>
              <a:t> </a:t>
            </a:r>
            <a:r>
              <a:rPr lang="en-US" sz="2500" b="1" i="1" dirty="0" err="1" smtClean="0">
                <a:solidFill>
                  <a:srgbClr val="343A40"/>
                </a:solidFill>
                <a:latin typeface="+mj-lt"/>
              </a:rPr>
              <a:t>trong</a:t>
            </a:r>
            <a:r>
              <a:rPr lang="en-US" sz="2500" b="1" i="1" dirty="0" smtClean="0">
                <a:solidFill>
                  <a:srgbClr val="343A40"/>
                </a:solidFill>
                <a:latin typeface="+mj-lt"/>
              </a:rPr>
              <a:t> </a:t>
            </a:r>
            <a:r>
              <a:rPr lang="en-US" sz="2500" b="1" i="1" dirty="0" err="1" smtClean="0">
                <a:solidFill>
                  <a:srgbClr val="343A40"/>
                </a:solidFill>
                <a:latin typeface="+mj-lt"/>
              </a:rPr>
              <a:t>gia</a:t>
            </a:r>
            <a:r>
              <a:rPr lang="en-US" sz="2500" b="1" i="1" dirty="0" smtClean="0">
                <a:solidFill>
                  <a:srgbClr val="343A40"/>
                </a:solidFill>
                <a:latin typeface="+mj-lt"/>
              </a:rPr>
              <a:t> </a:t>
            </a:r>
            <a:r>
              <a:rPr lang="en-US" sz="2500" b="1" i="1" dirty="0" err="1" smtClean="0">
                <a:solidFill>
                  <a:srgbClr val="343A40"/>
                </a:solidFill>
                <a:latin typeface="+mj-lt"/>
              </a:rPr>
              <a:t>đình</a:t>
            </a:r>
            <a:endParaRPr sz="2500" b="1" i="1" dirty="0">
              <a:solidFill>
                <a:srgbClr val="343A40"/>
              </a:solidFill>
              <a:latin typeface="+mj-lt"/>
            </a:endParaRPr>
          </a:p>
        </p:txBody>
      </p:sp>
      <p:grpSp>
        <p:nvGrpSpPr>
          <p:cNvPr id="17" name="Group 16"/>
          <p:cNvGrpSpPr/>
          <p:nvPr/>
        </p:nvGrpSpPr>
        <p:grpSpPr>
          <a:xfrm rot="16200000" flipV="1">
            <a:off x="4579811" y="963737"/>
            <a:ext cx="1043109" cy="5097332"/>
            <a:chOff x="0" y="0"/>
            <a:chExt cx="2565552" cy="8252080"/>
          </a:xfrm>
          <a:solidFill>
            <a:schemeClr val="accent2">
              <a:lumMod val="40000"/>
              <a:lumOff val="60000"/>
            </a:schemeClr>
          </a:solidFill>
        </p:grpSpPr>
        <p:sp>
          <p:nvSpPr>
            <p:cNvPr id="18" name="Freeform 17"/>
            <p:cNvSpPr/>
            <p:nvPr/>
          </p:nvSpPr>
          <p:spPr>
            <a:xfrm>
              <a:off x="0" y="0"/>
              <a:ext cx="2570532" cy="825575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grpFill/>
          </p:spPr>
        </p:sp>
      </p:grpSp>
      <p:sp>
        <p:nvSpPr>
          <p:cNvPr id="2" name="Rectangle 1"/>
          <p:cNvSpPr/>
          <p:nvPr/>
        </p:nvSpPr>
        <p:spPr>
          <a:xfrm>
            <a:off x="2702046" y="3087200"/>
            <a:ext cx="4885496" cy="850939"/>
          </a:xfrm>
          <a:prstGeom prst="rect">
            <a:avLst/>
          </a:prstGeom>
        </p:spPr>
        <p:txBody>
          <a:bodyPr wrap="square">
            <a:spAutoFit/>
          </a:bodyPr>
          <a:lstStyle/>
          <a:p>
            <a:pPr algn="just">
              <a:lnSpc>
                <a:spcPct val="130000"/>
              </a:lnSpc>
              <a:spcBef>
                <a:spcPts val="300"/>
              </a:spcBef>
              <a:spcAft>
                <a:spcPts val="300"/>
              </a:spcAft>
            </a:pPr>
            <a:r>
              <a:rPr lang="fr-FR" sz="2000" dirty="0">
                <a:solidFill>
                  <a:srgbClr val="653A0B"/>
                </a:solidFill>
                <a:latin typeface="+mj-lt"/>
                <a:ea typeface="Calibri" panose="020F0502020204030204" pitchFamily="34" charset="0"/>
                <a:cs typeface="Times New Roman" panose="02020603050405020304" pitchFamily="18" charset="0"/>
              </a:rPr>
              <a:t>Theo </a:t>
            </a:r>
            <a:r>
              <a:rPr lang="fr-FR" sz="2000" dirty="0" err="1">
                <a:solidFill>
                  <a:srgbClr val="653A0B"/>
                </a:solidFill>
                <a:latin typeface="+mj-lt"/>
                <a:ea typeface="Calibri" panose="020F0502020204030204" pitchFamily="34" charset="0"/>
                <a:cs typeface="Times New Roman" panose="02020603050405020304" pitchFamily="18" charset="0"/>
              </a:rPr>
              <a:t>em</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giữa</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anh</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chị</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em</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trong</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gia</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đình</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có</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quyền</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nghĩa</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vụ</a:t>
            </a:r>
            <a:r>
              <a:rPr lang="fr-FR" sz="2000" dirty="0">
                <a:solidFill>
                  <a:srgbClr val="653A0B"/>
                </a:solidFill>
                <a:latin typeface="+mj-lt"/>
                <a:ea typeface="Calibri" panose="020F0502020204030204" pitchFamily="34" charset="0"/>
                <a:cs typeface="Times New Roman" panose="02020603050405020304" pitchFamily="18" charset="0"/>
              </a:rPr>
              <a:t> </a:t>
            </a:r>
            <a:r>
              <a:rPr lang="fr-FR" sz="2000" dirty="0" err="1">
                <a:solidFill>
                  <a:srgbClr val="653A0B"/>
                </a:solidFill>
                <a:latin typeface="+mj-lt"/>
                <a:ea typeface="Calibri" panose="020F0502020204030204" pitchFamily="34" charset="0"/>
                <a:cs typeface="Times New Roman" panose="02020603050405020304" pitchFamily="18" charset="0"/>
              </a:rPr>
              <a:t>gì</a:t>
            </a:r>
            <a:r>
              <a:rPr lang="fr-FR" sz="2000" dirty="0">
                <a:solidFill>
                  <a:srgbClr val="653A0B"/>
                </a:solidFill>
                <a:latin typeface="+mj-lt"/>
                <a:ea typeface="Calibri" panose="020F0502020204030204" pitchFamily="34" charset="0"/>
                <a:cs typeface="Times New Roman" panose="02020603050405020304" pitchFamily="18" charset="0"/>
              </a:rPr>
              <a:t>?</a:t>
            </a:r>
            <a:endParaRPr lang="en-US" sz="2000" dirty="0">
              <a:solidFill>
                <a:srgbClr val="653A0B"/>
              </a:solidFill>
              <a:latin typeface="+mj-lt"/>
              <a:ea typeface="Calibri" panose="020F0502020204030204" pitchFamily="34" charset="0"/>
              <a:cs typeface="Times New Roman" panose="02020603050405020304" pitchFamily="18" charset="0"/>
            </a:endParaRPr>
          </a:p>
        </p:txBody>
      </p:sp>
      <p:pic>
        <p:nvPicPr>
          <p:cNvPr id="15" name="Picture 24"/>
          <p:cNvPicPr>
            <a:picLocks noChangeAspect="1"/>
          </p:cNvPicPr>
          <p:nvPr/>
        </p:nvPicPr>
        <p:blipFill>
          <a:blip r:embed="rId4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266559" y="2988823"/>
            <a:ext cx="1413174" cy="1853343"/>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circle(i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4" name="Rectangle 3"/>
          <p:cNvSpPr/>
          <p:nvPr/>
        </p:nvSpPr>
        <p:spPr>
          <a:xfrm>
            <a:off x="787977" y="1243260"/>
            <a:ext cx="7548996" cy="2169825"/>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smtClean="0">
                <a:solidFill>
                  <a:schemeClr val="accent3"/>
                </a:solidFill>
                <a:latin typeface="+mj-lt"/>
                <a:ea typeface="Calibri" panose="020F0502020204030204" pitchFamily="34" charset="0"/>
                <a:cs typeface="Times New Roman" panose="02020603050405020304" pitchFamily="18" charset="0"/>
              </a:rPr>
              <a:t>Anh</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chị</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em</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có</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quyền</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nghĩa</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vụ</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thương</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yêu</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chăm</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sóc</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giúp</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đỡ</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nhau</a:t>
            </a:r>
            <a:r>
              <a:rPr lang="fr-FR" sz="2000" dirty="0">
                <a:solidFill>
                  <a:schemeClr val="accent3"/>
                </a:solidFill>
                <a:latin typeface="+mj-lt"/>
                <a:ea typeface="Calibri" panose="020F0502020204030204" pitchFamily="34" charset="0"/>
                <a:cs typeface="Times New Roman" panose="02020603050405020304" pitchFamily="18" charset="0"/>
              </a:rPr>
              <a:t>.</a:t>
            </a:r>
            <a:endParaRPr lang="en-US" sz="2000" dirty="0">
              <a:solidFill>
                <a:schemeClr val="accent3"/>
              </a:solidFill>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solidFill>
                  <a:schemeClr val="accent3"/>
                </a:solidFill>
                <a:latin typeface="+mj-lt"/>
                <a:ea typeface="Calibri" panose="020F0502020204030204" pitchFamily="34" charset="0"/>
                <a:cs typeface="Times New Roman" panose="02020603050405020304" pitchFamily="18" charset="0"/>
              </a:rPr>
              <a:t>Có</a:t>
            </a:r>
            <a:r>
              <a:rPr lang="fr-FR" sz="2000" dirty="0" smtClean="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quyền</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nghĩa</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vụ</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nuôi</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dưỡng</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nhau</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trong</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trường</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hợp</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không</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còn</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cha</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mẹ</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hoặc</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cha</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mẹ</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không</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có</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điều</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kiện</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trông</a:t>
            </a:r>
            <a:r>
              <a:rPr lang="fr-FR" sz="2000" dirty="0">
                <a:solidFill>
                  <a:schemeClr val="accent3"/>
                </a:solidFill>
                <a:latin typeface="+mj-lt"/>
                <a:ea typeface="Calibri" panose="020F0502020204030204" pitchFamily="34" charset="0"/>
                <a:cs typeface="Times New Roman" panose="02020603050405020304" pitchFamily="18" charset="0"/>
              </a:rPr>
              <a:t> nom, </a:t>
            </a:r>
            <a:r>
              <a:rPr lang="fr-FR" sz="2000" dirty="0" err="1">
                <a:solidFill>
                  <a:schemeClr val="accent3"/>
                </a:solidFill>
                <a:latin typeface="+mj-lt"/>
                <a:ea typeface="Calibri" panose="020F0502020204030204" pitchFamily="34" charset="0"/>
                <a:cs typeface="Times New Roman" panose="02020603050405020304" pitchFamily="18" charset="0"/>
              </a:rPr>
              <a:t>nuôi</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dưỡng</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chăm</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sóc</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giáo</a:t>
            </a:r>
            <a:r>
              <a:rPr lang="fr-FR" sz="2000" dirty="0">
                <a:solidFill>
                  <a:schemeClr val="accent3"/>
                </a:solidFill>
                <a:latin typeface="+mj-lt"/>
                <a:ea typeface="Calibri" panose="020F0502020204030204" pitchFamily="34" charset="0"/>
                <a:cs typeface="Times New Roman" panose="02020603050405020304" pitchFamily="18" charset="0"/>
              </a:rPr>
              <a:t> </a:t>
            </a:r>
            <a:r>
              <a:rPr lang="fr-FR" sz="2000" dirty="0" err="1">
                <a:solidFill>
                  <a:schemeClr val="accent3"/>
                </a:solidFill>
                <a:latin typeface="+mj-lt"/>
                <a:ea typeface="Calibri" panose="020F0502020204030204" pitchFamily="34" charset="0"/>
                <a:cs typeface="Times New Roman" panose="02020603050405020304" pitchFamily="18" charset="0"/>
              </a:rPr>
              <a:t>dục</a:t>
            </a:r>
            <a:r>
              <a:rPr lang="fr-FR" sz="2000" dirty="0">
                <a:solidFill>
                  <a:schemeClr val="accent3"/>
                </a:solidFill>
                <a:latin typeface="+mj-lt"/>
                <a:ea typeface="Calibri" panose="020F0502020204030204" pitchFamily="34" charset="0"/>
                <a:cs typeface="Times New Roman" panose="02020603050405020304" pitchFamily="18" charset="0"/>
              </a:rPr>
              <a:t> con.</a:t>
            </a:r>
            <a:endParaRPr lang="en-US" sz="2000" dirty="0">
              <a:solidFill>
                <a:schemeClr val="accent3"/>
              </a:solidFill>
              <a:latin typeface="+mj-lt"/>
              <a:ea typeface="Calibri" panose="020F0502020204030204" pitchFamily="34" charset="0"/>
              <a:cs typeface="Times New Roman" panose="02020603050405020304" pitchFamily="18" charset="0"/>
            </a:endParaRPr>
          </a:p>
        </p:txBody>
      </p:sp>
      <p:sp>
        <p:nvSpPr>
          <p:cNvPr id="5" name="Google Shape;1610;p39"/>
          <p:cNvSpPr txBox="1">
            <a:spLocks noGrp="1"/>
          </p:cNvSpPr>
          <p:nvPr>
            <p:ph type="title" idx="4294967295"/>
          </p:nvPr>
        </p:nvSpPr>
        <p:spPr>
          <a:xfrm>
            <a:off x="228600" y="492375"/>
            <a:ext cx="8667750" cy="592200"/>
          </a:xfrm>
          <a:prstGeom prst="rect">
            <a:avLst/>
          </a:prstGeom>
        </p:spPr>
        <p:txBody>
          <a:bodyPr spcFirstLastPara="1" wrap="square" lIns="91425" tIns="91425" rIns="91425" bIns="91425" anchor="t" anchorCtr="0">
            <a:noAutofit/>
          </a:bodyPr>
          <a:lstStyle/>
          <a:p>
            <a:pPr lvl="0" algn="ctr"/>
            <a:r>
              <a:rPr lang="en-US" sz="2600" b="1" dirty="0" err="1" smtClean="0">
                <a:solidFill>
                  <a:srgbClr val="343A40"/>
                </a:solidFill>
                <a:latin typeface="+mj-lt"/>
              </a:rPr>
              <a:t>Các</a:t>
            </a:r>
            <a:r>
              <a:rPr lang="en-US" sz="2600" b="1" dirty="0" smtClean="0">
                <a:solidFill>
                  <a:srgbClr val="343A40"/>
                </a:solidFill>
                <a:latin typeface="+mj-lt"/>
              </a:rPr>
              <a:t> </a:t>
            </a:r>
            <a:r>
              <a:rPr lang="en-US" sz="2600" b="1" dirty="0" err="1" smtClean="0">
                <a:solidFill>
                  <a:srgbClr val="343A40"/>
                </a:solidFill>
                <a:latin typeface="+mj-lt"/>
              </a:rPr>
              <a:t>quyền</a:t>
            </a:r>
            <a:r>
              <a:rPr lang="en-US" sz="2600" b="1" dirty="0" smtClean="0">
                <a:solidFill>
                  <a:srgbClr val="343A40"/>
                </a:solidFill>
                <a:latin typeface="+mj-lt"/>
              </a:rPr>
              <a:t>, </a:t>
            </a:r>
            <a:r>
              <a:rPr lang="en-US" sz="2600" b="1" dirty="0" err="1" smtClean="0">
                <a:solidFill>
                  <a:srgbClr val="343A40"/>
                </a:solidFill>
                <a:latin typeface="+mj-lt"/>
              </a:rPr>
              <a:t>nghĩa</a:t>
            </a:r>
            <a:r>
              <a:rPr lang="en-US" sz="2600" b="1" dirty="0" smtClean="0">
                <a:solidFill>
                  <a:srgbClr val="343A40"/>
                </a:solidFill>
                <a:latin typeface="+mj-lt"/>
              </a:rPr>
              <a:t> </a:t>
            </a:r>
            <a:r>
              <a:rPr lang="en-US" sz="2600" b="1" dirty="0" err="1" smtClean="0">
                <a:solidFill>
                  <a:srgbClr val="343A40"/>
                </a:solidFill>
                <a:latin typeface="+mj-lt"/>
              </a:rPr>
              <a:t>vụ</a:t>
            </a:r>
            <a:r>
              <a:rPr lang="en-US" sz="2600" b="1" dirty="0" smtClean="0">
                <a:solidFill>
                  <a:srgbClr val="343A40"/>
                </a:solidFill>
                <a:latin typeface="+mj-lt"/>
              </a:rPr>
              <a:t> </a:t>
            </a:r>
            <a:r>
              <a:rPr lang="en-US" sz="2600" b="1" dirty="0" err="1" smtClean="0">
                <a:solidFill>
                  <a:srgbClr val="343A40"/>
                </a:solidFill>
                <a:latin typeface="+mj-lt"/>
              </a:rPr>
              <a:t>khác</a:t>
            </a:r>
            <a:r>
              <a:rPr lang="en-US" sz="2600" b="1" dirty="0" smtClean="0">
                <a:solidFill>
                  <a:srgbClr val="343A40"/>
                </a:solidFill>
                <a:latin typeface="+mj-lt"/>
              </a:rPr>
              <a:t> </a:t>
            </a:r>
            <a:r>
              <a:rPr lang="en-US" sz="2600" b="1" dirty="0" err="1" smtClean="0">
                <a:solidFill>
                  <a:srgbClr val="343A40"/>
                </a:solidFill>
                <a:latin typeface="+mj-lt"/>
              </a:rPr>
              <a:t>giữa</a:t>
            </a:r>
            <a:r>
              <a:rPr lang="en-US" sz="2600" b="1" dirty="0" smtClean="0">
                <a:solidFill>
                  <a:srgbClr val="343A40"/>
                </a:solidFill>
                <a:latin typeface="+mj-lt"/>
              </a:rPr>
              <a:t> </a:t>
            </a:r>
            <a:r>
              <a:rPr lang="en-US" sz="2600" b="1" dirty="0" err="1" smtClean="0">
                <a:solidFill>
                  <a:srgbClr val="343A40"/>
                </a:solidFill>
                <a:latin typeface="+mj-lt"/>
              </a:rPr>
              <a:t>anh</a:t>
            </a:r>
            <a:r>
              <a:rPr lang="en-US" sz="2600" b="1" dirty="0" smtClean="0">
                <a:solidFill>
                  <a:srgbClr val="343A40"/>
                </a:solidFill>
                <a:latin typeface="+mj-lt"/>
              </a:rPr>
              <a:t>, </a:t>
            </a:r>
            <a:r>
              <a:rPr lang="en-US" sz="2600" b="1" dirty="0" err="1" smtClean="0">
                <a:solidFill>
                  <a:srgbClr val="343A40"/>
                </a:solidFill>
                <a:latin typeface="+mj-lt"/>
              </a:rPr>
              <a:t>chị</a:t>
            </a:r>
            <a:r>
              <a:rPr lang="en-US" sz="2600" b="1" dirty="0" smtClean="0">
                <a:solidFill>
                  <a:srgbClr val="343A40"/>
                </a:solidFill>
                <a:latin typeface="+mj-lt"/>
              </a:rPr>
              <a:t>, </a:t>
            </a:r>
            <a:r>
              <a:rPr lang="en-US" sz="2600" b="1" dirty="0" err="1" smtClean="0">
                <a:solidFill>
                  <a:srgbClr val="343A40"/>
                </a:solidFill>
                <a:latin typeface="+mj-lt"/>
              </a:rPr>
              <a:t>em</a:t>
            </a:r>
            <a:endParaRPr sz="2600" b="1" dirty="0">
              <a:solidFill>
                <a:srgbClr val="343A40"/>
              </a:solidFill>
              <a:latin typeface="+mj-lt"/>
            </a:endParaRPr>
          </a:p>
        </p:txBody>
      </p:sp>
      <p:pic>
        <p:nvPicPr>
          <p:cNvPr id="5122" name="Picture 2" descr="https://o.remove.bg/downloads/57af302a-2789-448a-b8ed-bdf080f68ccd/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3019425"/>
            <a:ext cx="212407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p:cNvPicPr>
            <a:picLocks noChangeAspect="1"/>
          </p:cNvPicPr>
          <p:nvPr/>
        </p:nvPicPr>
        <p:blipFill>
          <a:blip r:embed="rId4"/>
          <a:srcRect/>
          <a:stretch>
            <a:fillRect/>
          </a:stretch>
        </p:blipFill>
        <p:spPr>
          <a:xfrm>
            <a:off x="1905160" y="3714750"/>
            <a:ext cx="949411" cy="922906"/>
          </a:xfrm>
          <a:prstGeom prst="rect">
            <a:avLst/>
          </a:prstGeom>
        </p:spPr>
      </p:pic>
      <p:pic>
        <p:nvPicPr>
          <p:cNvPr id="9" name="Picture 25"/>
          <p:cNvPicPr>
            <a:picLocks noChangeAspect="1"/>
          </p:cNvPicPr>
          <p:nvPr/>
        </p:nvPicPr>
        <p:blipFill>
          <a:blip r:embed="rId5"/>
          <a:srcRect/>
          <a:stretch>
            <a:fillRect/>
          </a:stretch>
        </p:blipFill>
        <p:spPr>
          <a:xfrm>
            <a:off x="939925" y="3571770"/>
            <a:ext cx="965235" cy="87313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anim calcmode="lin" valueType="num">
                                      <p:cBhvr>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3" name="Rectangle 2"/>
          <p:cNvSpPr/>
          <p:nvPr/>
        </p:nvSpPr>
        <p:spPr>
          <a:xfrm>
            <a:off x="759755" y="1064607"/>
            <a:ext cx="5483450" cy="3077766"/>
          </a:xfrm>
          <a:prstGeom prst="rect">
            <a:avLst/>
          </a:prstGeom>
        </p:spPr>
        <p:txBody>
          <a:bodyPr wrap="square">
            <a:spAutoFit/>
          </a:bodyPr>
          <a:lstStyle/>
          <a:p>
            <a:pPr algn="just">
              <a:lnSpc>
                <a:spcPct val="150000"/>
              </a:lnSpc>
              <a:spcBef>
                <a:spcPts val="300"/>
              </a:spcBef>
              <a:spcAft>
                <a:spcPts val="300"/>
              </a:spcAft>
            </a:pPr>
            <a:r>
              <a:rPr lang="fr-FR" sz="1800" dirty="0" err="1" smtClean="0">
                <a:solidFill>
                  <a:schemeClr val="accent3"/>
                </a:solidFill>
                <a:latin typeface="+mj-lt"/>
              </a:rPr>
              <a:t>Đọc</a:t>
            </a:r>
            <a:r>
              <a:rPr lang="fr-FR" sz="1800" dirty="0" smtClean="0">
                <a:solidFill>
                  <a:schemeClr val="accent3"/>
                </a:solidFill>
                <a:latin typeface="+mj-lt"/>
              </a:rPr>
              <a:t> </a:t>
            </a:r>
            <a:r>
              <a:rPr lang="fr-FR" sz="1800" dirty="0" err="1" smtClean="0">
                <a:solidFill>
                  <a:schemeClr val="accent3"/>
                </a:solidFill>
                <a:latin typeface="+mj-lt"/>
              </a:rPr>
              <a:t>Điều</a:t>
            </a:r>
            <a:r>
              <a:rPr lang="fr-FR" sz="1800" dirty="0" smtClean="0">
                <a:solidFill>
                  <a:schemeClr val="accent3"/>
                </a:solidFill>
                <a:latin typeface="+mj-lt"/>
              </a:rPr>
              <a:t> </a:t>
            </a:r>
            <a:r>
              <a:rPr lang="fr-FR" sz="1800" dirty="0">
                <a:solidFill>
                  <a:schemeClr val="accent3"/>
                </a:solidFill>
                <a:latin typeface="+mj-lt"/>
              </a:rPr>
              <a:t>104 </a:t>
            </a:r>
            <a:r>
              <a:rPr lang="fr-FR" sz="1800" dirty="0" err="1">
                <a:solidFill>
                  <a:schemeClr val="accent3"/>
                </a:solidFill>
                <a:latin typeface="+mj-lt"/>
              </a:rPr>
              <a:t>về</a:t>
            </a:r>
            <a:r>
              <a:rPr lang="fr-FR" sz="1800" dirty="0">
                <a:solidFill>
                  <a:schemeClr val="accent3"/>
                </a:solidFill>
                <a:latin typeface="+mj-lt"/>
              </a:rPr>
              <a:t> </a:t>
            </a:r>
            <a:r>
              <a:rPr lang="fr-FR" sz="1800" dirty="0" err="1">
                <a:solidFill>
                  <a:schemeClr val="accent3"/>
                </a:solidFill>
                <a:latin typeface="+mj-lt"/>
              </a:rPr>
              <a:t>quyền</a:t>
            </a:r>
            <a:r>
              <a:rPr lang="fr-FR" sz="1800" dirty="0">
                <a:solidFill>
                  <a:schemeClr val="accent3"/>
                </a:solidFill>
                <a:latin typeface="+mj-lt"/>
              </a:rPr>
              <a:t>, </a:t>
            </a:r>
            <a:r>
              <a:rPr lang="fr-FR" sz="1800" dirty="0" err="1">
                <a:solidFill>
                  <a:schemeClr val="accent3"/>
                </a:solidFill>
                <a:latin typeface="+mj-lt"/>
              </a:rPr>
              <a:t>nghĩa</a:t>
            </a:r>
            <a:r>
              <a:rPr lang="fr-FR" sz="1800" dirty="0">
                <a:solidFill>
                  <a:schemeClr val="accent3"/>
                </a:solidFill>
                <a:latin typeface="+mj-lt"/>
              </a:rPr>
              <a:t> </a:t>
            </a:r>
            <a:r>
              <a:rPr lang="fr-FR" sz="1800" dirty="0" err="1">
                <a:solidFill>
                  <a:schemeClr val="accent3"/>
                </a:solidFill>
                <a:latin typeface="+mj-lt"/>
              </a:rPr>
              <a:t>vụ</a:t>
            </a:r>
            <a:r>
              <a:rPr lang="fr-FR" sz="1800" dirty="0">
                <a:solidFill>
                  <a:schemeClr val="accent3"/>
                </a:solidFill>
                <a:latin typeface="+mj-lt"/>
              </a:rPr>
              <a:t> </a:t>
            </a:r>
            <a:r>
              <a:rPr lang="fr-FR" sz="1800" dirty="0" err="1">
                <a:solidFill>
                  <a:schemeClr val="accent3"/>
                </a:solidFill>
                <a:latin typeface="+mj-lt"/>
              </a:rPr>
              <a:t>giữa</a:t>
            </a:r>
            <a:r>
              <a:rPr lang="fr-FR" sz="1800" dirty="0">
                <a:solidFill>
                  <a:schemeClr val="accent3"/>
                </a:solidFill>
                <a:latin typeface="+mj-lt"/>
              </a:rPr>
              <a:t> </a:t>
            </a:r>
            <a:r>
              <a:rPr lang="fr-FR" sz="1800" dirty="0" err="1">
                <a:solidFill>
                  <a:schemeClr val="accent3"/>
                </a:solidFill>
                <a:latin typeface="+mj-lt"/>
              </a:rPr>
              <a:t>ông</a:t>
            </a:r>
            <a:r>
              <a:rPr lang="fr-FR" sz="1800" dirty="0">
                <a:solidFill>
                  <a:schemeClr val="accent3"/>
                </a:solidFill>
                <a:latin typeface="+mj-lt"/>
              </a:rPr>
              <a:t> </a:t>
            </a:r>
            <a:r>
              <a:rPr lang="fr-FR" sz="1800" dirty="0" err="1">
                <a:solidFill>
                  <a:schemeClr val="accent3"/>
                </a:solidFill>
                <a:latin typeface="+mj-lt"/>
              </a:rPr>
              <a:t>bà</a:t>
            </a:r>
            <a:r>
              <a:rPr lang="fr-FR" sz="1800" dirty="0">
                <a:solidFill>
                  <a:schemeClr val="accent3"/>
                </a:solidFill>
                <a:latin typeface="+mj-lt"/>
              </a:rPr>
              <a:t> </a:t>
            </a:r>
            <a:r>
              <a:rPr lang="fr-FR" sz="1800" dirty="0" err="1">
                <a:solidFill>
                  <a:schemeClr val="accent3"/>
                </a:solidFill>
                <a:latin typeface="+mj-lt"/>
              </a:rPr>
              <a:t>và</a:t>
            </a:r>
            <a:r>
              <a:rPr lang="fr-FR" sz="1800" dirty="0">
                <a:solidFill>
                  <a:schemeClr val="accent3"/>
                </a:solidFill>
                <a:latin typeface="+mj-lt"/>
              </a:rPr>
              <a:t> </a:t>
            </a:r>
            <a:r>
              <a:rPr lang="fr-FR" sz="1800" dirty="0" err="1">
                <a:solidFill>
                  <a:schemeClr val="accent3"/>
                </a:solidFill>
                <a:latin typeface="+mj-lt"/>
              </a:rPr>
              <a:t>các</a:t>
            </a:r>
            <a:r>
              <a:rPr lang="fr-FR" sz="1800" dirty="0">
                <a:solidFill>
                  <a:schemeClr val="accent3"/>
                </a:solidFill>
                <a:latin typeface="+mj-lt"/>
              </a:rPr>
              <a:t> </a:t>
            </a:r>
            <a:r>
              <a:rPr lang="fr-FR" sz="1800" dirty="0" err="1">
                <a:solidFill>
                  <a:schemeClr val="accent3"/>
                </a:solidFill>
                <a:latin typeface="+mj-lt"/>
              </a:rPr>
              <a:t>cháu</a:t>
            </a:r>
            <a:r>
              <a:rPr lang="fr-FR" sz="1800" dirty="0">
                <a:solidFill>
                  <a:schemeClr val="accent3"/>
                </a:solidFill>
                <a:latin typeface="+mj-lt"/>
              </a:rPr>
              <a:t>, </a:t>
            </a:r>
            <a:r>
              <a:rPr lang="fr-FR" sz="1800" dirty="0" err="1">
                <a:solidFill>
                  <a:schemeClr val="accent3"/>
                </a:solidFill>
                <a:latin typeface="+mj-lt"/>
              </a:rPr>
              <a:t>kết</a:t>
            </a:r>
            <a:r>
              <a:rPr lang="fr-FR" sz="1800" dirty="0">
                <a:solidFill>
                  <a:schemeClr val="accent3"/>
                </a:solidFill>
                <a:latin typeface="+mj-lt"/>
              </a:rPr>
              <a:t> </a:t>
            </a:r>
            <a:r>
              <a:rPr lang="fr-FR" sz="1800" dirty="0" err="1">
                <a:solidFill>
                  <a:schemeClr val="accent3"/>
                </a:solidFill>
                <a:latin typeface="+mj-lt"/>
              </a:rPr>
              <a:t>hợp</a:t>
            </a:r>
            <a:r>
              <a:rPr lang="fr-FR" sz="1800" dirty="0">
                <a:solidFill>
                  <a:schemeClr val="accent3"/>
                </a:solidFill>
                <a:latin typeface="+mj-lt"/>
              </a:rPr>
              <a:t> </a:t>
            </a:r>
            <a:r>
              <a:rPr lang="fr-FR" sz="1800" dirty="0" err="1">
                <a:solidFill>
                  <a:schemeClr val="accent3"/>
                </a:solidFill>
                <a:latin typeface="+mj-lt"/>
              </a:rPr>
              <a:t>đọc</a:t>
            </a:r>
            <a:r>
              <a:rPr lang="fr-FR" sz="1800" dirty="0">
                <a:solidFill>
                  <a:schemeClr val="accent3"/>
                </a:solidFill>
                <a:latin typeface="+mj-lt"/>
              </a:rPr>
              <a:t> </a:t>
            </a:r>
            <a:r>
              <a:rPr lang="fr-FR" sz="1800" dirty="0" err="1">
                <a:solidFill>
                  <a:schemeClr val="accent3"/>
                </a:solidFill>
                <a:latin typeface="+mj-lt"/>
              </a:rPr>
              <a:t>trường</a:t>
            </a:r>
            <a:r>
              <a:rPr lang="fr-FR" sz="1800" dirty="0">
                <a:solidFill>
                  <a:schemeClr val="accent3"/>
                </a:solidFill>
                <a:latin typeface="+mj-lt"/>
              </a:rPr>
              <a:t> </a:t>
            </a:r>
            <a:r>
              <a:rPr lang="fr-FR" sz="1800" dirty="0" err="1">
                <a:solidFill>
                  <a:schemeClr val="accent3"/>
                </a:solidFill>
                <a:latin typeface="+mj-lt"/>
              </a:rPr>
              <a:t>hợp</a:t>
            </a:r>
            <a:r>
              <a:rPr lang="fr-FR" sz="1800" dirty="0">
                <a:solidFill>
                  <a:schemeClr val="accent3"/>
                </a:solidFill>
                <a:latin typeface="+mj-lt"/>
              </a:rPr>
              <a:t> 1, 2 SGK </a:t>
            </a:r>
            <a:r>
              <a:rPr lang="fr-FR" sz="1800" dirty="0" smtClean="0">
                <a:solidFill>
                  <a:schemeClr val="accent3"/>
                </a:solidFill>
                <a:latin typeface="+mj-lt"/>
              </a:rPr>
              <a:t>tr.60</a:t>
            </a:r>
            <a:r>
              <a:rPr lang="fr-FR" sz="1800" dirty="0">
                <a:solidFill>
                  <a:schemeClr val="accent3"/>
                </a:solidFill>
                <a:latin typeface="+mj-lt"/>
              </a:rPr>
              <a:t>, 61, </a:t>
            </a:r>
            <a:r>
              <a:rPr lang="fr-FR" sz="1800" dirty="0" err="1">
                <a:solidFill>
                  <a:schemeClr val="accent3"/>
                </a:solidFill>
                <a:latin typeface="+mj-lt"/>
              </a:rPr>
              <a:t>trả</a:t>
            </a:r>
            <a:r>
              <a:rPr lang="fr-FR" sz="1800" dirty="0">
                <a:solidFill>
                  <a:schemeClr val="accent3"/>
                </a:solidFill>
                <a:latin typeface="+mj-lt"/>
              </a:rPr>
              <a:t> </a:t>
            </a:r>
            <a:r>
              <a:rPr lang="fr-FR" sz="1800" dirty="0" err="1">
                <a:solidFill>
                  <a:schemeClr val="accent3"/>
                </a:solidFill>
                <a:latin typeface="+mj-lt"/>
              </a:rPr>
              <a:t>lời</a:t>
            </a:r>
            <a:r>
              <a:rPr lang="fr-FR" sz="1800" dirty="0">
                <a:solidFill>
                  <a:schemeClr val="accent3"/>
                </a:solidFill>
                <a:latin typeface="+mj-lt"/>
              </a:rPr>
              <a:t> </a:t>
            </a:r>
            <a:r>
              <a:rPr lang="fr-FR" sz="1800" dirty="0" err="1">
                <a:solidFill>
                  <a:schemeClr val="accent3"/>
                </a:solidFill>
                <a:latin typeface="+mj-lt"/>
              </a:rPr>
              <a:t>câu</a:t>
            </a:r>
            <a:r>
              <a:rPr lang="fr-FR" sz="1800" dirty="0">
                <a:solidFill>
                  <a:schemeClr val="accent3"/>
                </a:solidFill>
                <a:latin typeface="+mj-lt"/>
              </a:rPr>
              <a:t> </a:t>
            </a:r>
            <a:r>
              <a:rPr lang="fr-FR" sz="1800" dirty="0" err="1">
                <a:solidFill>
                  <a:schemeClr val="accent3"/>
                </a:solidFill>
                <a:latin typeface="+mj-lt"/>
              </a:rPr>
              <a:t>hỏi</a:t>
            </a:r>
            <a:r>
              <a:rPr lang="fr-FR" sz="1800" dirty="0">
                <a:solidFill>
                  <a:schemeClr val="accent3"/>
                </a:solidFill>
                <a:latin typeface="+mj-lt"/>
              </a:rPr>
              <a:t>: </a:t>
            </a:r>
            <a:endParaRPr lang="fr-FR" sz="1800" dirty="0" smtClean="0">
              <a:solidFill>
                <a:schemeClr val="accent3"/>
              </a:solidFill>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800" i="1" dirty="0" err="1" smtClean="0">
                <a:solidFill>
                  <a:schemeClr val="accent3"/>
                </a:solidFill>
                <a:latin typeface="+mj-lt"/>
                <a:ea typeface="Calibri" panose="020F0502020204030204" pitchFamily="34" charset="0"/>
                <a:cs typeface="Times New Roman" panose="02020603050405020304" pitchFamily="18" charset="0"/>
              </a:rPr>
              <a:t>Em</a:t>
            </a:r>
            <a:r>
              <a:rPr lang="fr-FR" sz="1800" i="1" dirty="0" smtClean="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hãy</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nhận</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xét</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về</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tình</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cảm</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và</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việc</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làm</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của</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ông</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bà</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Bình</a:t>
            </a:r>
            <a:r>
              <a:rPr lang="fr-FR" sz="1800" i="1" dirty="0">
                <a:solidFill>
                  <a:schemeClr val="accent3"/>
                </a:solidFill>
                <a:latin typeface="+mj-lt"/>
                <a:ea typeface="Calibri" panose="020F0502020204030204" pitchFamily="34" charset="0"/>
                <a:cs typeface="Times New Roman" panose="02020603050405020304" pitchFamily="18" charset="0"/>
              </a:rPr>
              <a:t>, H </a:t>
            </a:r>
            <a:r>
              <a:rPr lang="fr-FR" sz="1800" i="1" dirty="0" err="1">
                <a:solidFill>
                  <a:schemeClr val="accent3"/>
                </a:solidFill>
                <a:latin typeface="+mj-lt"/>
                <a:ea typeface="Calibri" panose="020F0502020204030204" pitchFamily="34" charset="0"/>
                <a:cs typeface="Times New Roman" panose="02020603050405020304" pitchFamily="18" charset="0"/>
              </a:rPr>
              <a:t>trong</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các</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trường</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hợp</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trên</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và</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cho</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biết</a:t>
            </a:r>
            <a:r>
              <a:rPr lang="fr-FR" sz="1800" i="1" dirty="0">
                <a:solidFill>
                  <a:schemeClr val="accent3"/>
                </a:solidFill>
                <a:latin typeface="+mj-lt"/>
                <a:ea typeface="Calibri" panose="020F0502020204030204" pitchFamily="34" charset="0"/>
                <a:cs typeface="Times New Roman" panose="02020603050405020304" pitchFamily="18" charset="0"/>
              </a:rPr>
              <a:t> ai </a:t>
            </a:r>
            <a:r>
              <a:rPr lang="fr-FR" sz="1800" i="1" dirty="0" err="1">
                <a:solidFill>
                  <a:schemeClr val="accent3"/>
                </a:solidFill>
                <a:latin typeface="+mj-lt"/>
                <a:ea typeface="Calibri" panose="020F0502020204030204" pitchFamily="34" charset="0"/>
                <a:cs typeface="Times New Roman" panose="02020603050405020304" pitchFamily="18" charset="0"/>
              </a:rPr>
              <a:t>thực</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hiện</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đúng</a:t>
            </a:r>
            <a:r>
              <a:rPr lang="fr-FR" sz="1800" i="1" dirty="0" smtClean="0">
                <a:solidFill>
                  <a:schemeClr val="accent3"/>
                </a:solidFill>
                <a:latin typeface="+mj-lt"/>
                <a:ea typeface="Calibri" panose="020F0502020204030204" pitchFamily="34" charset="0"/>
                <a:cs typeface="Times New Roman" panose="02020603050405020304" pitchFamily="18" charset="0"/>
              </a:rPr>
              <a:t>/ </a:t>
            </a:r>
            <a:r>
              <a:rPr lang="fr-FR" sz="1800" i="1" dirty="0" err="1" smtClean="0">
                <a:solidFill>
                  <a:schemeClr val="accent3"/>
                </a:solidFill>
                <a:latin typeface="+mj-lt"/>
                <a:ea typeface="Calibri" panose="020F0502020204030204" pitchFamily="34" charset="0"/>
                <a:cs typeface="Times New Roman" panose="02020603050405020304" pitchFamily="18" charset="0"/>
              </a:rPr>
              <a:t>không</a:t>
            </a:r>
            <a:r>
              <a:rPr lang="fr-FR" sz="1800" i="1" dirty="0" smtClean="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đúng</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quyền</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và</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nghĩa</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vụ</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giữa</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ông</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bà</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a:solidFill>
                  <a:schemeClr val="accent3"/>
                </a:solidFill>
                <a:latin typeface="+mj-lt"/>
                <a:ea typeface="Calibri" panose="020F0502020204030204" pitchFamily="34" charset="0"/>
                <a:cs typeface="Times New Roman" panose="02020603050405020304" pitchFamily="18" charset="0"/>
              </a:rPr>
              <a:t>và</a:t>
            </a:r>
            <a:r>
              <a:rPr lang="fr-FR" sz="1800" i="1" dirty="0">
                <a:solidFill>
                  <a:schemeClr val="accent3"/>
                </a:solidFill>
                <a:latin typeface="+mj-lt"/>
                <a:ea typeface="Calibri" panose="020F0502020204030204" pitchFamily="34" charset="0"/>
                <a:cs typeface="Times New Roman" panose="02020603050405020304" pitchFamily="18" charset="0"/>
              </a:rPr>
              <a:t> </a:t>
            </a:r>
            <a:r>
              <a:rPr lang="fr-FR" sz="1800" i="1" dirty="0" err="1" smtClean="0">
                <a:solidFill>
                  <a:schemeClr val="accent3"/>
                </a:solidFill>
                <a:latin typeface="+mj-lt"/>
                <a:ea typeface="Calibri" panose="020F0502020204030204" pitchFamily="34" charset="0"/>
                <a:cs typeface="Times New Roman" panose="02020603050405020304" pitchFamily="18" charset="0"/>
              </a:rPr>
              <a:t>cháu</a:t>
            </a:r>
            <a:r>
              <a:rPr lang="fr-FR" sz="1800" i="1" dirty="0" smtClean="0">
                <a:solidFill>
                  <a:schemeClr val="accent3"/>
                </a:solidFill>
                <a:latin typeface="+mj-lt"/>
                <a:ea typeface="Calibri" panose="020F0502020204030204" pitchFamily="34" charset="0"/>
                <a:cs typeface="Times New Roman" panose="02020603050405020304" pitchFamily="18" charset="0"/>
              </a:rPr>
              <a:t>?</a:t>
            </a:r>
            <a:endParaRPr lang="en-US" sz="1800" i="1" dirty="0">
              <a:solidFill>
                <a:schemeClr val="accent3"/>
              </a:solidFill>
              <a:latin typeface="+mj-lt"/>
              <a:ea typeface="Calibri" panose="020F0502020204030204" pitchFamily="34" charset="0"/>
              <a:cs typeface="Times New Roman" panose="02020603050405020304" pitchFamily="18" charset="0"/>
            </a:endParaRPr>
          </a:p>
        </p:txBody>
      </p:sp>
      <p:pic>
        <p:nvPicPr>
          <p:cNvPr id="5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38455" y="398725"/>
            <a:ext cx="2339168" cy="1305383"/>
          </a:xfrm>
          <a:prstGeom prst="rect">
            <a:avLst/>
          </a:prstGeom>
        </p:spPr>
      </p:pic>
      <p:pic>
        <p:nvPicPr>
          <p:cNvPr id="58" name="Picture 2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6498849" y="1933575"/>
            <a:ext cx="2013740" cy="250543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5235" y="548017"/>
            <a:ext cx="4981215" cy="2084151"/>
          </a:xfrm>
          <a:prstGeom prst="rect">
            <a:avLst/>
          </a:prstGeom>
          <a:ln w="19050">
            <a:solidFill>
              <a:schemeClr val="accent2">
                <a:lumMod val="50000"/>
              </a:schemeClr>
            </a:solidFill>
          </a:ln>
        </p:spPr>
      </p:pic>
      <p:pic>
        <p:nvPicPr>
          <p:cNvPr id="3" name="Picture 2"/>
          <p:cNvPicPr>
            <a:picLocks noChangeAspect="1"/>
          </p:cNvPicPr>
          <p:nvPr/>
        </p:nvPicPr>
        <p:blipFill>
          <a:blip r:embed="rId4"/>
          <a:stretch>
            <a:fillRect/>
          </a:stretch>
        </p:blipFill>
        <p:spPr>
          <a:xfrm>
            <a:off x="3319642" y="2746468"/>
            <a:ext cx="5272312" cy="1853349"/>
          </a:xfrm>
          <a:prstGeom prst="rect">
            <a:avLst/>
          </a:prstGeom>
          <a:ln w="19050">
            <a:solidFill>
              <a:schemeClr val="accent2">
                <a:lumMod val="50000"/>
              </a:schemeClr>
            </a:solidFill>
          </a:ln>
        </p:spPr>
      </p:pic>
      <p:pic>
        <p:nvPicPr>
          <p:cNvPr id="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23949" y="2746468"/>
            <a:ext cx="1530997" cy="2115368"/>
          </a:xfrm>
          <a:prstGeom prst="rect">
            <a:avLst/>
          </a:prstGeom>
        </p:spPr>
      </p:pic>
      <p:pic>
        <p:nvPicPr>
          <p:cNvPr id="11"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6368584" y="785203"/>
            <a:ext cx="1861015" cy="1609778"/>
          </a:xfrm>
          <a:prstGeom prst="rect">
            <a:avLst/>
          </a:prstGeom>
        </p:spPr>
      </p:pic>
    </p:spTree>
    <p:extLst>
      <p:ext uri="{BB962C8B-B14F-4D97-AF65-F5344CB8AC3E}">
        <p14:creationId xmlns:p14="http://schemas.microsoft.com/office/powerpoint/2010/main" val="413480561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grpSp>
        <p:nvGrpSpPr>
          <p:cNvPr id="1417" name="Google Shape;1417;p33"/>
          <p:cNvGrpSpPr/>
          <p:nvPr/>
        </p:nvGrpSpPr>
        <p:grpSpPr>
          <a:xfrm>
            <a:off x="809625" y="937951"/>
            <a:ext cx="7614376" cy="3567388"/>
            <a:chOff x="1354150" y="1216719"/>
            <a:chExt cx="6135707" cy="2594931"/>
          </a:xfrm>
        </p:grpSpPr>
        <p:sp>
          <p:nvSpPr>
            <p:cNvPr id="1418" name="Google Shape;1418;p33"/>
            <p:cNvSpPr/>
            <p:nvPr/>
          </p:nvSpPr>
          <p:spPr>
            <a:xfrm>
              <a:off x="1458057" y="1331850"/>
              <a:ext cx="6031800" cy="247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1354150" y="1216719"/>
              <a:ext cx="1325218" cy="280795"/>
            </a:xfrm>
            <a:prstGeom prst="rect">
              <a:avLst/>
            </a:prstGeom>
            <a:solidFill>
              <a:srgbClr val="FFC107">
                <a:alpha val="80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1" name="Google Shape;1421;p33"/>
          <p:cNvSpPr txBox="1">
            <a:spLocks noGrp="1"/>
          </p:cNvSpPr>
          <p:nvPr>
            <p:ph type="subTitle" idx="1"/>
          </p:nvPr>
        </p:nvSpPr>
        <p:spPr>
          <a:xfrm>
            <a:off x="1177357" y="1335628"/>
            <a:ext cx="7007860" cy="2918399"/>
          </a:xfrm>
          <a:prstGeom prst="rect">
            <a:avLst/>
          </a:prstGeom>
        </p:spPr>
        <p:txBody>
          <a:bodyPr spcFirstLastPara="1" wrap="square" lIns="91425" tIns="91425" rIns="91425" bIns="91425" anchor="t" anchorCtr="0">
            <a:noAutofit/>
          </a:bodyPr>
          <a:lstStyle/>
          <a:p>
            <a:pPr marL="0" lvl="0" indent="0" algn="just">
              <a:lnSpc>
                <a:spcPct val="130000"/>
              </a:lnSpc>
            </a:pPr>
            <a:r>
              <a:rPr lang="en-US" sz="2000" dirty="0">
                <a:solidFill>
                  <a:schemeClr val="accent3"/>
                </a:solidFill>
                <a:latin typeface="+mn-lt"/>
              </a:rPr>
              <a:t>C</a:t>
            </a:r>
            <a:r>
              <a:rPr lang="vi-VN" sz="2000" dirty="0" smtClean="0">
                <a:solidFill>
                  <a:schemeClr val="accent3"/>
                </a:solidFill>
                <a:latin typeface="+mn-lt"/>
              </a:rPr>
              <a:t>hia </a:t>
            </a:r>
            <a:r>
              <a:rPr lang="vi-VN" sz="2000" dirty="0">
                <a:solidFill>
                  <a:schemeClr val="accent3"/>
                </a:solidFill>
                <a:latin typeface="+mn-lt"/>
              </a:rPr>
              <a:t>sẻ cảm xúc và suy nghĩ về mối quan hệ giữa các thành viên trong gia đình mình theo gợi </a:t>
            </a:r>
            <a:r>
              <a:rPr lang="vi-VN" sz="2000" dirty="0" smtClean="0">
                <a:solidFill>
                  <a:schemeClr val="accent3"/>
                </a:solidFill>
                <a:latin typeface="+mn-lt"/>
              </a:rPr>
              <a:t>ý:</a:t>
            </a:r>
            <a:endParaRPr lang="vi-VN" sz="2000" dirty="0">
              <a:solidFill>
                <a:schemeClr val="accent3"/>
              </a:solidFill>
              <a:latin typeface="+mn-lt"/>
            </a:endParaRPr>
          </a:p>
          <a:p>
            <a:pPr marL="342900" lvl="0" indent="-342900" algn="just">
              <a:lnSpc>
                <a:spcPct val="130000"/>
              </a:lnSpc>
              <a:buFont typeface="Arial" panose="020B0604020202020204" pitchFamily="34" charset="0"/>
              <a:buChar char="•"/>
            </a:pPr>
            <a:r>
              <a:rPr lang="vi-VN" sz="2000" dirty="0" smtClean="0">
                <a:solidFill>
                  <a:schemeClr val="accent3"/>
                </a:solidFill>
                <a:latin typeface="+mn-lt"/>
              </a:rPr>
              <a:t>Mọi </a:t>
            </a:r>
            <a:r>
              <a:rPr lang="vi-VN" sz="2000" dirty="0">
                <a:solidFill>
                  <a:schemeClr val="accent3"/>
                </a:solidFill>
                <a:latin typeface="+mn-lt"/>
              </a:rPr>
              <a:t>người trong gia đình đối với em như thế nào</a:t>
            </a:r>
            <a:r>
              <a:rPr lang="vi-VN" sz="2000" dirty="0" smtClean="0">
                <a:solidFill>
                  <a:schemeClr val="accent3"/>
                </a:solidFill>
                <a:latin typeface="+mn-lt"/>
              </a:rPr>
              <a:t>?</a:t>
            </a:r>
            <a:endParaRPr lang="en-US" sz="2000" dirty="0" smtClean="0">
              <a:solidFill>
                <a:schemeClr val="accent3"/>
              </a:solidFill>
              <a:latin typeface="+mn-lt"/>
            </a:endParaRPr>
          </a:p>
          <a:p>
            <a:pPr marL="342900" lvl="0" indent="-342900" algn="just">
              <a:lnSpc>
                <a:spcPct val="130000"/>
              </a:lnSpc>
              <a:buFont typeface="Arial" panose="020B0604020202020204" pitchFamily="34" charset="0"/>
              <a:buChar char="•"/>
            </a:pPr>
            <a:r>
              <a:rPr lang="vi-VN" sz="2000" dirty="0" smtClean="0">
                <a:solidFill>
                  <a:schemeClr val="accent3"/>
                </a:solidFill>
                <a:latin typeface="+mn-lt"/>
              </a:rPr>
              <a:t>Kể </a:t>
            </a:r>
            <a:r>
              <a:rPr lang="vi-VN" sz="2000" dirty="0">
                <a:solidFill>
                  <a:schemeClr val="accent3"/>
                </a:solidFill>
                <a:latin typeface="+mn-lt"/>
              </a:rPr>
              <a:t>một vài việc cha, mẹ, anh chị đã làm cho em (thể hiện sự quan tâm, chăm sóc, tình thương yêu đối với em).</a:t>
            </a:r>
          </a:p>
          <a:p>
            <a:pPr marL="342900" lvl="0" indent="-342900" algn="just">
              <a:lnSpc>
                <a:spcPct val="130000"/>
              </a:lnSpc>
              <a:buFont typeface="Arial" panose="020B0604020202020204" pitchFamily="34" charset="0"/>
              <a:buChar char="•"/>
            </a:pPr>
            <a:r>
              <a:rPr lang="vi-VN" sz="2000" dirty="0" smtClean="0">
                <a:solidFill>
                  <a:schemeClr val="accent3"/>
                </a:solidFill>
                <a:latin typeface="+mn-lt"/>
              </a:rPr>
              <a:t>Em </a:t>
            </a:r>
            <a:r>
              <a:rPr lang="vi-VN" sz="2000" dirty="0">
                <a:solidFill>
                  <a:schemeClr val="accent3"/>
                </a:solidFill>
                <a:latin typeface="+mn-lt"/>
              </a:rPr>
              <a:t>đã làm những gì để thể hiện tình yêu thương đối với ông bà, cha mẹ và các </a:t>
            </a:r>
            <a:r>
              <a:rPr lang="vi-VN" sz="2000" dirty="0" smtClean="0">
                <a:solidFill>
                  <a:schemeClr val="accent3"/>
                </a:solidFill>
                <a:latin typeface="+mn-lt"/>
              </a:rPr>
              <a:t>anh chị </a:t>
            </a:r>
            <a:r>
              <a:rPr lang="vi-VN" sz="2000" dirty="0">
                <a:solidFill>
                  <a:schemeClr val="accent3"/>
                </a:solidFill>
                <a:latin typeface="+mn-lt"/>
              </a:rPr>
              <a:t>em trong gia đình. </a:t>
            </a:r>
          </a:p>
        </p:txBody>
      </p:sp>
      <p:sp>
        <p:nvSpPr>
          <p:cNvPr id="53" name="Google Shape;1368;p31"/>
          <p:cNvSpPr txBox="1">
            <a:spLocks noGrp="1"/>
          </p:cNvSpPr>
          <p:nvPr>
            <p:ph type="title"/>
          </p:nvPr>
        </p:nvSpPr>
        <p:spPr>
          <a:xfrm>
            <a:off x="973200" y="463800"/>
            <a:ext cx="74508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smtClean="0">
                <a:latin typeface="+mj-lt"/>
              </a:rPr>
              <a:t>KHỞI ĐỘNG</a:t>
            </a:r>
            <a:endParaRPr sz="2800" b="1" dirty="0">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17"/>
                                        </p:tgtEl>
                                        <p:attrNameLst>
                                          <p:attrName>style.visibility</p:attrName>
                                        </p:attrNameLst>
                                      </p:cBhvr>
                                      <p:to>
                                        <p:strVal val="visible"/>
                                      </p:to>
                                    </p:set>
                                    <p:animEffect transition="in" filter="fade">
                                      <p:cBhvr>
                                        <p:cTn id="7" dur="500"/>
                                        <p:tgtEl>
                                          <p:spTgt spid="1417"/>
                                        </p:tgtEl>
                                      </p:cBhvr>
                                    </p:animEffect>
                                    <p:anim calcmode="lin" valueType="num">
                                      <p:cBhvr>
                                        <p:cTn id="8" dur="500" fill="hold"/>
                                        <p:tgtEl>
                                          <p:spTgt spid="1417"/>
                                        </p:tgtEl>
                                        <p:attrNameLst>
                                          <p:attrName>ppt_x</p:attrName>
                                        </p:attrNameLst>
                                      </p:cBhvr>
                                      <p:tavLst>
                                        <p:tav tm="0">
                                          <p:val>
                                            <p:strVal val="#ppt_x"/>
                                          </p:val>
                                        </p:tav>
                                        <p:tav tm="100000">
                                          <p:val>
                                            <p:strVal val="#ppt_x"/>
                                          </p:val>
                                        </p:tav>
                                      </p:tavLst>
                                    </p:anim>
                                    <p:anim calcmode="lin" valueType="num">
                                      <p:cBhvr>
                                        <p:cTn id="9" dur="500" fill="hold"/>
                                        <p:tgtEl>
                                          <p:spTgt spid="14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21">
                                            <p:txEl>
                                              <p:pRg st="0" end="0"/>
                                            </p:txEl>
                                          </p:spTgt>
                                        </p:tgtEl>
                                        <p:attrNameLst>
                                          <p:attrName>style.visibility</p:attrName>
                                        </p:attrNameLst>
                                      </p:cBhvr>
                                      <p:to>
                                        <p:strVal val="visible"/>
                                      </p:to>
                                    </p:set>
                                    <p:animEffect transition="in" filter="randombar(horizontal)">
                                      <p:cBhvr>
                                        <p:cTn id="14" dur="500"/>
                                        <p:tgtEl>
                                          <p:spTgt spid="142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21">
                                            <p:txEl>
                                              <p:pRg st="1" end="1"/>
                                            </p:txEl>
                                          </p:spTgt>
                                        </p:tgtEl>
                                        <p:attrNameLst>
                                          <p:attrName>style.visibility</p:attrName>
                                        </p:attrNameLst>
                                      </p:cBhvr>
                                      <p:to>
                                        <p:strVal val="visible"/>
                                      </p:to>
                                    </p:set>
                                    <p:animEffect transition="in" filter="fade">
                                      <p:cBhvr>
                                        <p:cTn id="19" dur="500"/>
                                        <p:tgtEl>
                                          <p:spTgt spid="142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21">
                                            <p:txEl>
                                              <p:pRg st="2" end="2"/>
                                            </p:txEl>
                                          </p:spTgt>
                                        </p:tgtEl>
                                        <p:attrNameLst>
                                          <p:attrName>style.visibility</p:attrName>
                                        </p:attrNameLst>
                                      </p:cBhvr>
                                      <p:to>
                                        <p:strVal val="visible"/>
                                      </p:to>
                                    </p:set>
                                    <p:animEffect transition="in" filter="fade">
                                      <p:cBhvr>
                                        <p:cTn id="24" dur="500"/>
                                        <p:tgtEl>
                                          <p:spTgt spid="142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21">
                                            <p:txEl>
                                              <p:pRg st="3" end="3"/>
                                            </p:txEl>
                                          </p:spTgt>
                                        </p:tgtEl>
                                        <p:attrNameLst>
                                          <p:attrName>style.visibility</p:attrName>
                                        </p:attrNameLst>
                                      </p:cBhvr>
                                      <p:to>
                                        <p:strVal val="visible"/>
                                      </p:to>
                                    </p:set>
                                    <p:animEffect transition="in" filter="fade">
                                      <p:cBhvr>
                                        <p:cTn id="29" dur="500"/>
                                        <p:tgtEl>
                                          <p:spTgt spid="14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37"/>
        <p:cNvGrpSpPr/>
        <p:nvPr/>
      </p:nvGrpSpPr>
      <p:grpSpPr>
        <a:xfrm>
          <a:off x="0" y="0"/>
          <a:ext cx="0" cy="0"/>
          <a:chOff x="0" y="0"/>
          <a:chExt cx="0" cy="0"/>
        </a:xfrm>
      </p:grpSpPr>
      <p:sp>
        <p:nvSpPr>
          <p:cNvPr id="5" name="Google Shape;1610;p39"/>
          <p:cNvSpPr txBox="1">
            <a:spLocks noGrp="1"/>
          </p:cNvSpPr>
          <p:nvPr>
            <p:ph type="title" idx="4294967295"/>
          </p:nvPr>
        </p:nvSpPr>
        <p:spPr>
          <a:xfrm>
            <a:off x="228600" y="492375"/>
            <a:ext cx="8667750" cy="592200"/>
          </a:xfrm>
          <a:prstGeom prst="rect">
            <a:avLst/>
          </a:prstGeom>
        </p:spPr>
        <p:txBody>
          <a:bodyPr spcFirstLastPara="1" wrap="square" lIns="91425" tIns="91425" rIns="91425" bIns="91425" anchor="t" anchorCtr="0">
            <a:noAutofit/>
          </a:bodyPr>
          <a:lstStyle/>
          <a:p>
            <a:pPr lvl="0" algn="ctr"/>
            <a:r>
              <a:rPr lang="en-US" sz="2500" b="1" i="1" dirty="0" err="1" smtClean="0">
                <a:solidFill>
                  <a:srgbClr val="343A40"/>
                </a:solidFill>
                <a:latin typeface="+mj-lt"/>
              </a:rPr>
              <a:t>Quyền</a:t>
            </a:r>
            <a:r>
              <a:rPr lang="en-US" sz="2500" b="1" i="1" dirty="0" smtClean="0">
                <a:solidFill>
                  <a:srgbClr val="343A40"/>
                </a:solidFill>
                <a:latin typeface="+mj-lt"/>
              </a:rPr>
              <a:t>, </a:t>
            </a:r>
            <a:r>
              <a:rPr lang="en-US" sz="2500" b="1" i="1" dirty="0" err="1" smtClean="0">
                <a:solidFill>
                  <a:srgbClr val="343A40"/>
                </a:solidFill>
                <a:latin typeface="+mj-lt"/>
              </a:rPr>
              <a:t>nghĩa</a:t>
            </a:r>
            <a:r>
              <a:rPr lang="en-US" sz="2500" b="1" i="1" dirty="0" smtClean="0">
                <a:solidFill>
                  <a:srgbClr val="343A40"/>
                </a:solidFill>
                <a:latin typeface="+mj-lt"/>
              </a:rPr>
              <a:t> </a:t>
            </a:r>
            <a:r>
              <a:rPr lang="en-US" sz="2500" b="1" i="1" dirty="0" err="1" smtClean="0">
                <a:solidFill>
                  <a:srgbClr val="343A40"/>
                </a:solidFill>
                <a:latin typeface="+mj-lt"/>
              </a:rPr>
              <a:t>vụ</a:t>
            </a:r>
            <a:r>
              <a:rPr lang="en-US" sz="2500" b="1" i="1" dirty="0" smtClean="0">
                <a:solidFill>
                  <a:srgbClr val="343A40"/>
                </a:solidFill>
                <a:latin typeface="+mj-lt"/>
              </a:rPr>
              <a:t> </a:t>
            </a:r>
            <a:r>
              <a:rPr lang="en-US" sz="2500" b="1" i="1" dirty="0" err="1" smtClean="0">
                <a:solidFill>
                  <a:srgbClr val="343A40"/>
                </a:solidFill>
                <a:latin typeface="+mj-lt"/>
              </a:rPr>
              <a:t>giữa</a:t>
            </a:r>
            <a:r>
              <a:rPr lang="en-US" sz="2500" b="1" i="1" dirty="0" smtClean="0">
                <a:solidFill>
                  <a:srgbClr val="343A40"/>
                </a:solidFill>
                <a:latin typeface="+mj-lt"/>
              </a:rPr>
              <a:t> </a:t>
            </a:r>
            <a:r>
              <a:rPr lang="en-US" sz="2500" b="1" i="1" dirty="0" err="1" smtClean="0">
                <a:solidFill>
                  <a:srgbClr val="343A40"/>
                </a:solidFill>
                <a:latin typeface="+mj-lt"/>
              </a:rPr>
              <a:t>ông</a:t>
            </a:r>
            <a:r>
              <a:rPr lang="en-US" sz="2500" b="1" i="1" dirty="0" smtClean="0">
                <a:solidFill>
                  <a:srgbClr val="343A40"/>
                </a:solidFill>
                <a:latin typeface="+mj-lt"/>
              </a:rPr>
              <a:t> </a:t>
            </a:r>
            <a:r>
              <a:rPr lang="en-US" sz="2500" b="1" i="1" dirty="0" err="1" smtClean="0">
                <a:solidFill>
                  <a:srgbClr val="343A40"/>
                </a:solidFill>
                <a:latin typeface="+mj-lt"/>
              </a:rPr>
              <a:t>bà</a:t>
            </a:r>
            <a:r>
              <a:rPr lang="en-US" sz="2500" b="1" i="1" dirty="0" smtClean="0">
                <a:solidFill>
                  <a:srgbClr val="343A40"/>
                </a:solidFill>
                <a:latin typeface="+mj-lt"/>
              </a:rPr>
              <a:t> </a:t>
            </a:r>
            <a:r>
              <a:rPr lang="en-US" sz="2500" b="1" i="1" dirty="0" err="1" smtClean="0">
                <a:solidFill>
                  <a:srgbClr val="343A40"/>
                </a:solidFill>
                <a:latin typeface="+mj-lt"/>
              </a:rPr>
              <a:t>và</a:t>
            </a:r>
            <a:r>
              <a:rPr lang="en-US" sz="2500" b="1" i="1" dirty="0" smtClean="0">
                <a:solidFill>
                  <a:srgbClr val="343A40"/>
                </a:solidFill>
                <a:latin typeface="+mj-lt"/>
              </a:rPr>
              <a:t> </a:t>
            </a:r>
            <a:r>
              <a:rPr lang="en-US" sz="2500" b="1" i="1" dirty="0" err="1" smtClean="0">
                <a:solidFill>
                  <a:srgbClr val="343A40"/>
                </a:solidFill>
                <a:latin typeface="+mj-lt"/>
              </a:rPr>
              <a:t>các</a:t>
            </a:r>
            <a:r>
              <a:rPr lang="en-US" sz="2500" b="1" i="1" dirty="0" smtClean="0">
                <a:solidFill>
                  <a:srgbClr val="343A40"/>
                </a:solidFill>
                <a:latin typeface="+mj-lt"/>
              </a:rPr>
              <a:t> </a:t>
            </a:r>
            <a:r>
              <a:rPr lang="en-US" sz="2500" b="1" i="1" dirty="0" err="1" smtClean="0">
                <a:solidFill>
                  <a:srgbClr val="343A40"/>
                </a:solidFill>
                <a:latin typeface="+mj-lt"/>
              </a:rPr>
              <a:t>cháu</a:t>
            </a:r>
            <a:endParaRPr sz="2500" b="1" i="1" dirty="0">
              <a:solidFill>
                <a:srgbClr val="343A40"/>
              </a:solidFill>
              <a:latin typeface="+mj-lt"/>
            </a:endParaRPr>
          </a:p>
        </p:txBody>
      </p:sp>
      <p:pic>
        <p:nvPicPr>
          <p:cNvPr id="7" name="Picture 9">
            <a:extLst>
              <a:ext uri="{FF2B5EF4-FFF2-40B4-BE49-F238E27FC236}">
                <a16:creationId xmlns:a16="http://schemas.microsoft.com/office/drawing/2014/main" id="{CCFA6EDF-EB7C-4677-B214-04C70B0142F8}"/>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t="19430"/>
          <a:stretch>
            <a:fillRect/>
          </a:stretch>
        </p:blipFill>
        <p:spPr>
          <a:xfrm>
            <a:off x="906610" y="1173885"/>
            <a:ext cx="5808515" cy="3388590"/>
          </a:xfrm>
          <a:prstGeom prst="rect">
            <a:avLst/>
          </a:prstGeom>
        </p:spPr>
      </p:pic>
      <p:pic>
        <p:nvPicPr>
          <p:cNvPr id="6"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5900772" y="1409700"/>
            <a:ext cx="2675917" cy="3152775"/>
          </a:xfrm>
          <a:prstGeom prst="rect">
            <a:avLst/>
          </a:prstGeom>
        </p:spPr>
      </p:pic>
      <p:sp>
        <p:nvSpPr>
          <p:cNvPr id="2" name="Rectangle 1"/>
          <p:cNvSpPr/>
          <p:nvPr/>
        </p:nvSpPr>
        <p:spPr>
          <a:xfrm>
            <a:off x="970053" y="1687988"/>
            <a:ext cx="5681628" cy="2169825"/>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Ông</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yêu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nuôi</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nấng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chăm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sóc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che</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chở</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dạy</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dỗ</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Bình</a:t>
            </a:r>
            <a:r>
              <a:rPr lang="fr-FR" sz="2000" dirty="0">
                <a:latin typeface="+mj-lt"/>
                <a:ea typeface="Calibri" panose="020F0502020204030204" pitchFamily="34" charset="0"/>
                <a:cs typeface="Times New Roman" panose="02020603050405020304" pitchFamily="18" charset="0"/>
              </a:rPr>
              <a:t> khi </a:t>
            </a:r>
            <a:r>
              <a:rPr lang="fr-FR" sz="2000" dirty="0" err="1">
                <a:latin typeface="+mj-lt"/>
                <a:ea typeface="Calibri" panose="020F0502020204030204" pitchFamily="34" charset="0"/>
                <a:cs typeface="Times New Roman" panose="02020603050405020304" pitchFamily="18" charset="0"/>
              </a:rPr>
              <a:t>bố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mẹ</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còn</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smtClean="0">
                <a:latin typeface="+mj-lt"/>
                <a:ea typeface="Calibri" panose="020F0502020204030204" pitchFamily="34" charset="0"/>
                <a:cs typeface="Times New Roman" panose="02020603050405020304" pitchFamily="18" charset="0"/>
              </a:rPr>
              <a:t>H </a:t>
            </a:r>
            <a:r>
              <a:rPr lang="fr-FR" sz="2000" dirty="0" err="1">
                <a:latin typeface="+mj-lt"/>
                <a:ea typeface="Calibri" panose="020F0502020204030204" pitchFamily="34" charset="0"/>
                <a:cs typeface="Times New Roman" panose="02020603050405020304" pitchFamily="18" charset="0"/>
              </a:rPr>
              <a:t>chưa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thực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tốt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nghĩa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vụ</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trọng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chăm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sóc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phụng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dưỡng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bà</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9"/>
        <p:cNvGrpSpPr/>
        <p:nvPr/>
      </p:nvGrpSpPr>
      <p:grpSpPr>
        <a:xfrm>
          <a:off x="0" y="0"/>
          <a:ext cx="0" cy="0"/>
          <a:chOff x="0" y="0"/>
          <a:chExt cx="0" cy="0"/>
        </a:xfrm>
      </p:grpSpPr>
      <p:sp>
        <p:nvSpPr>
          <p:cNvPr id="6" name="Google Shape;1610;p39"/>
          <p:cNvSpPr txBox="1">
            <a:spLocks noGrp="1"/>
          </p:cNvSpPr>
          <p:nvPr>
            <p:ph type="title" idx="4294967295"/>
          </p:nvPr>
        </p:nvSpPr>
        <p:spPr>
          <a:xfrm>
            <a:off x="228600" y="492375"/>
            <a:ext cx="8667750" cy="592200"/>
          </a:xfrm>
          <a:prstGeom prst="rect">
            <a:avLst/>
          </a:prstGeom>
        </p:spPr>
        <p:txBody>
          <a:bodyPr spcFirstLastPara="1" wrap="square" lIns="91425" tIns="91425" rIns="91425" bIns="91425" anchor="t" anchorCtr="0">
            <a:noAutofit/>
          </a:bodyPr>
          <a:lstStyle/>
          <a:p>
            <a:pPr lvl="0" algn="ctr"/>
            <a:r>
              <a:rPr lang="en-US" sz="2400" b="1" dirty="0" err="1" smtClean="0">
                <a:solidFill>
                  <a:srgbClr val="343A40"/>
                </a:solidFill>
                <a:latin typeface="+mj-lt"/>
              </a:rPr>
              <a:t>Các</a:t>
            </a:r>
            <a:r>
              <a:rPr lang="en-US" sz="2400" b="1" dirty="0" smtClean="0">
                <a:solidFill>
                  <a:srgbClr val="343A40"/>
                </a:solidFill>
                <a:latin typeface="+mj-lt"/>
              </a:rPr>
              <a:t> </a:t>
            </a:r>
            <a:r>
              <a:rPr lang="en-US" sz="2400" b="1" dirty="0" err="1" smtClean="0">
                <a:solidFill>
                  <a:srgbClr val="343A40"/>
                </a:solidFill>
                <a:latin typeface="+mj-lt"/>
              </a:rPr>
              <a:t>quyền</a:t>
            </a:r>
            <a:r>
              <a:rPr lang="en-US" sz="2400" b="1" dirty="0" smtClean="0">
                <a:solidFill>
                  <a:srgbClr val="343A40"/>
                </a:solidFill>
                <a:latin typeface="+mj-lt"/>
              </a:rPr>
              <a:t>, </a:t>
            </a:r>
            <a:r>
              <a:rPr lang="en-US" sz="2400" b="1" dirty="0" err="1" smtClean="0">
                <a:solidFill>
                  <a:srgbClr val="343A40"/>
                </a:solidFill>
                <a:latin typeface="+mj-lt"/>
              </a:rPr>
              <a:t>nghĩa</a:t>
            </a:r>
            <a:r>
              <a:rPr lang="en-US" sz="2400" b="1" dirty="0" smtClean="0">
                <a:solidFill>
                  <a:srgbClr val="343A40"/>
                </a:solidFill>
                <a:latin typeface="+mj-lt"/>
              </a:rPr>
              <a:t> </a:t>
            </a:r>
            <a:r>
              <a:rPr lang="en-US" sz="2400" b="1" dirty="0" err="1" smtClean="0">
                <a:solidFill>
                  <a:srgbClr val="343A40"/>
                </a:solidFill>
                <a:latin typeface="+mj-lt"/>
              </a:rPr>
              <a:t>vụ</a:t>
            </a:r>
            <a:r>
              <a:rPr lang="en-US" sz="2400" b="1" dirty="0" smtClean="0">
                <a:solidFill>
                  <a:srgbClr val="343A40"/>
                </a:solidFill>
                <a:latin typeface="+mj-lt"/>
              </a:rPr>
              <a:t> </a:t>
            </a:r>
            <a:r>
              <a:rPr lang="en-US" sz="2400" b="1" dirty="0" err="1" smtClean="0">
                <a:solidFill>
                  <a:srgbClr val="343A40"/>
                </a:solidFill>
                <a:latin typeface="+mj-lt"/>
              </a:rPr>
              <a:t>khác</a:t>
            </a:r>
            <a:r>
              <a:rPr lang="en-US" sz="2400" b="1" dirty="0" smtClean="0">
                <a:solidFill>
                  <a:srgbClr val="343A40"/>
                </a:solidFill>
                <a:latin typeface="+mj-lt"/>
              </a:rPr>
              <a:t> </a:t>
            </a:r>
            <a:r>
              <a:rPr lang="en-US" sz="2400" b="1" dirty="0" err="1" smtClean="0">
                <a:solidFill>
                  <a:srgbClr val="343A40"/>
                </a:solidFill>
                <a:latin typeface="+mj-lt"/>
              </a:rPr>
              <a:t>giữa</a:t>
            </a:r>
            <a:r>
              <a:rPr lang="en-US" sz="2400" b="1" dirty="0" smtClean="0">
                <a:solidFill>
                  <a:srgbClr val="343A40"/>
                </a:solidFill>
                <a:latin typeface="+mj-lt"/>
              </a:rPr>
              <a:t> </a:t>
            </a:r>
            <a:r>
              <a:rPr lang="en-US" sz="2400" b="1" dirty="0" err="1" smtClean="0">
                <a:solidFill>
                  <a:srgbClr val="343A40"/>
                </a:solidFill>
                <a:latin typeface="+mj-lt"/>
              </a:rPr>
              <a:t>ông</a:t>
            </a:r>
            <a:r>
              <a:rPr lang="en-US" sz="2400" b="1" dirty="0" smtClean="0">
                <a:solidFill>
                  <a:srgbClr val="343A40"/>
                </a:solidFill>
                <a:latin typeface="+mj-lt"/>
              </a:rPr>
              <a:t> </a:t>
            </a:r>
            <a:r>
              <a:rPr lang="en-US" sz="2400" b="1" dirty="0" err="1" smtClean="0">
                <a:solidFill>
                  <a:srgbClr val="343A40"/>
                </a:solidFill>
                <a:latin typeface="+mj-lt"/>
              </a:rPr>
              <a:t>bà</a:t>
            </a:r>
            <a:r>
              <a:rPr lang="en-US" sz="2400" b="1" dirty="0" smtClean="0">
                <a:solidFill>
                  <a:srgbClr val="343A40"/>
                </a:solidFill>
                <a:latin typeface="+mj-lt"/>
              </a:rPr>
              <a:t> </a:t>
            </a:r>
            <a:r>
              <a:rPr lang="en-US" sz="2400" b="1" dirty="0" err="1" smtClean="0">
                <a:solidFill>
                  <a:srgbClr val="343A40"/>
                </a:solidFill>
                <a:latin typeface="+mj-lt"/>
              </a:rPr>
              <a:t>và</a:t>
            </a:r>
            <a:r>
              <a:rPr lang="en-US" sz="2400" b="1" dirty="0" smtClean="0">
                <a:solidFill>
                  <a:srgbClr val="343A40"/>
                </a:solidFill>
                <a:latin typeface="+mj-lt"/>
              </a:rPr>
              <a:t> </a:t>
            </a:r>
            <a:r>
              <a:rPr lang="en-US" sz="2400" b="1" dirty="0" err="1" smtClean="0">
                <a:solidFill>
                  <a:srgbClr val="343A40"/>
                </a:solidFill>
                <a:latin typeface="+mj-lt"/>
              </a:rPr>
              <a:t>các</a:t>
            </a:r>
            <a:r>
              <a:rPr lang="en-US" sz="2400" b="1" dirty="0" smtClean="0">
                <a:solidFill>
                  <a:srgbClr val="343A40"/>
                </a:solidFill>
                <a:latin typeface="+mj-lt"/>
              </a:rPr>
              <a:t> </a:t>
            </a:r>
            <a:r>
              <a:rPr lang="en-US" sz="2400" b="1" dirty="0" err="1" smtClean="0">
                <a:solidFill>
                  <a:srgbClr val="343A40"/>
                </a:solidFill>
                <a:latin typeface="+mj-lt"/>
              </a:rPr>
              <a:t>cháu</a:t>
            </a:r>
            <a:endParaRPr sz="2400" b="1" dirty="0">
              <a:solidFill>
                <a:srgbClr val="343A40"/>
              </a:solidFill>
              <a:latin typeface="+mj-lt"/>
            </a:endParaRPr>
          </a:p>
        </p:txBody>
      </p:sp>
      <p:pic>
        <p:nvPicPr>
          <p:cNvPr id="2" name="Picture 1"/>
          <p:cNvPicPr>
            <a:picLocks noChangeAspect="1"/>
          </p:cNvPicPr>
          <p:nvPr/>
        </p:nvPicPr>
        <p:blipFill>
          <a:blip r:embed="rId3"/>
          <a:stretch>
            <a:fillRect/>
          </a:stretch>
        </p:blipFill>
        <p:spPr>
          <a:xfrm>
            <a:off x="944384" y="1190625"/>
            <a:ext cx="7236181" cy="2847975"/>
          </a:xfrm>
          <a:prstGeom prst="rect">
            <a:avLst/>
          </a:prstGeom>
        </p:spPr>
      </p:pic>
      <p:pic>
        <p:nvPicPr>
          <p:cNvPr id="8"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a:off x="4803749" y="3787212"/>
            <a:ext cx="3392513" cy="966866"/>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4" name="Google Shape;1610;p39"/>
          <p:cNvSpPr txBox="1">
            <a:spLocks noGrp="1"/>
          </p:cNvSpPr>
          <p:nvPr>
            <p:ph type="title" idx="4294967295"/>
          </p:nvPr>
        </p:nvSpPr>
        <p:spPr>
          <a:xfrm>
            <a:off x="228599" y="493101"/>
            <a:ext cx="8667750" cy="592200"/>
          </a:xfrm>
          <a:prstGeom prst="rect">
            <a:avLst/>
          </a:prstGeom>
        </p:spPr>
        <p:txBody>
          <a:bodyPr spcFirstLastPara="1" wrap="square" lIns="91425" tIns="91425" rIns="91425" bIns="91425" anchor="t" anchorCtr="0">
            <a:noAutofit/>
          </a:bodyPr>
          <a:lstStyle/>
          <a:p>
            <a:pPr lvl="0" algn="ctr"/>
            <a:r>
              <a:rPr lang="en-US" sz="2800" b="1" dirty="0" err="1" smtClean="0">
                <a:solidFill>
                  <a:srgbClr val="343A40"/>
                </a:solidFill>
                <a:latin typeface="+mj-lt"/>
              </a:rPr>
              <a:t>Kết</a:t>
            </a:r>
            <a:r>
              <a:rPr lang="en-US" sz="2800" b="1" dirty="0" smtClean="0">
                <a:solidFill>
                  <a:srgbClr val="343A40"/>
                </a:solidFill>
                <a:latin typeface="+mj-lt"/>
              </a:rPr>
              <a:t> </a:t>
            </a:r>
            <a:r>
              <a:rPr lang="en-US" sz="2800" b="1" dirty="0" err="1" smtClean="0">
                <a:solidFill>
                  <a:srgbClr val="343A40"/>
                </a:solidFill>
                <a:latin typeface="+mj-lt"/>
              </a:rPr>
              <a:t>luận</a:t>
            </a:r>
            <a:endParaRPr sz="2800" b="1" dirty="0">
              <a:solidFill>
                <a:srgbClr val="343A40"/>
              </a:solidFill>
              <a:latin typeface="+mj-lt"/>
            </a:endParaRPr>
          </a:p>
        </p:txBody>
      </p:sp>
      <p:sp>
        <p:nvSpPr>
          <p:cNvPr id="4" name="Rectangle 3"/>
          <p:cNvSpPr/>
          <p:nvPr/>
        </p:nvSpPr>
        <p:spPr>
          <a:xfrm>
            <a:off x="767590" y="1356745"/>
            <a:ext cx="7823960" cy="2766911"/>
          </a:xfrm>
          <a:prstGeom prst="rect">
            <a:avLst/>
          </a:prstGeom>
        </p:spPr>
        <p:txBody>
          <a:bodyPr wrap="square">
            <a:spAutoFit/>
          </a:bodyPr>
          <a:lstStyle/>
          <a:p>
            <a:pPr algn="just">
              <a:lnSpc>
                <a:spcPct val="130000"/>
              </a:lnSpc>
              <a:spcBef>
                <a:spcPts val="300"/>
              </a:spcBef>
              <a:spcAft>
                <a:spcPts val="300"/>
              </a:spcAft>
            </a:pPr>
            <a:r>
              <a:rPr lang="fr-FR" sz="1800" dirty="0" smtClean="0">
                <a:latin typeface="+mj-lt"/>
                <a:ea typeface="Calibri" panose="020F0502020204030204" pitchFamily="34" charset="0"/>
                <a:cs typeface="Times New Roman" panose="02020603050405020304" pitchFamily="18" charset="0"/>
              </a:rPr>
              <a:t>- Gia </a:t>
            </a:r>
            <a:r>
              <a:rPr lang="fr-FR" sz="1800" dirty="0" err="1">
                <a:latin typeface="+mj-lt"/>
                <a:ea typeface="Calibri" panose="020F0502020204030204" pitchFamily="34" charset="0"/>
                <a:cs typeface="Times New Roman" panose="02020603050405020304" pitchFamily="18" charset="0"/>
              </a:rPr>
              <a:t>đình</a:t>
            </a:r>
            <a:r>
              <a:rPr lang="fr-FR" sz="1800" dirty="0">
                <a:latin typeface="+mj-lt"/>
                <a:ea typeface="Calibri" panose="020F0502020204030204" pitchFamily="34" charset="0"/>
                <a:cs typeface="Times New Roman" panose="02020603050405020304" pitchFamily="18" charset="0"/>
              </a:rPr>
              <a:t> là </a:t>
            </a:r>
            <a:r>
              <a:rPr lang="fr-FR" sz="1800" dirty="0" err="1">
                <a:latin typeface="+mj-lt"/>
                <a:ea typeface="Calibri" panose="020F0502020204030204" pitchFamily="34" charset="0"/>
                <a:cs typeface="Times New Roman" panose="02020603050405020304" pitchFamily="18" charset="0"/>
              </a:rPr>
              <a:t>tập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hợp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những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người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gắn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bó</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với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nhau</a:t>
            </a:r>
            <a:r>
              <a:rPr lang="fr-FR" sz="1800" dirty="0">
                <a:latin typeface="+mj-lt"/>
                <a:ea typeface="Calibri" panose="020F0502020204030204" pitchFamily="34" charset="0"/>
                <a:cs typeface="Times New Roman" panose="02020603050405020304" pitchFamily="18" charset="0"/>
              </a:rPr>
              <a:t> do </a:t>
            </a:r>
            <a:r>
              <a:rPr lang="fr-FR" sz="1800" dirty="0" err="1">
                <a:latin typeface="+mj-lt"/>
                <a:ea typeface="Calibri" panose="020F0502020204030204" pitchFamily="34" charset="0"/>
                <a:cs typeface="Times New Roman" panose="02020603050405020304" pitchFamily="18" charset="0"/>
              </a:rPr>
              <a:t>hôn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nhân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quan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hệ</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huyết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thống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hoặc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quan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hệ</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nuôi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dưỡng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làm</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phát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sinh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các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quyền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nghĩa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vụ</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giữa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họ</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với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nhau</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theo</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quy</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định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của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Luật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Hôn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nhân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và</a:t>
            </a:r>
            <a:r>
              <a:rPr lang="fr-FR" sz="1800" dirty="0">
                <a:latin typeface="+mj-lt"/>
                <a:ea typeface="Calibri" panose="020F0502020204030204" pitchFamily="34" charset="0"/>
                <a:cs typeface="Times New Roman" panose="02020603050405020304" pitchFamily="18" charset="0"/>
              </a:rPr>
              <a:t> Gia </a:t>
            </a:r>
            <a:r>
              <a:rPr lang="fr-FR" sz="1800" dirty="0" err="1" smtClean="0">
                <a:latin typeface="+mj-lt"/>
                <a:ea typeface="Calibri" panose="020F0502020204030204" pitchFamily="34" charset="0"/>
                <a:cs typeface="Times New Roman" panose="02020603050405020304" pitchFamily="18" charset="0"/>
              </a:rPr>
              <a:t>đình</a:t>
            </a:r>
            <a:r>
              <a:rPr lang="fr-FR" sz="1800" dirty="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1800" dirty="0">
                <a:latin typeface="+mj-lt"/>
                <a:ea typeface="Calibri" panose="020F0502020204030204" pitchFamily="34" charset="0"/>
                <a:cs typeface="Times New Roman" panose="02020603050405020304" pitchFamily="18" charset="0"/>
              </a:rPr>
              <a:t>-</a:t>
            </a:r>
            <a:r>
              <a:rPr lang="fr-FR" sz="1800" dirty="0" smtClean="0">
                <a:latin typeface="+mj-lt"/>
                <a:ea typeface="Calibri" panose="020F0502020204030204" pitchFamily="34" charset="0"/>
                <a:cs typeface="Times New Roman" panose="02020603050405020304" pitchFamily="18" charset="0"/>
              </a:rPr>
              <a:t> </a:t>
            </a:r>
            <a:r>
              <a:rPr lang="fr-FR" sz="1800" dirty="0">
                <a:latin typeface="+mj-lt"/>
                <a:ea typeface="Calibri" panose="020F0502020204030204" pitchFamily="34" charset="0"/>
                <a:cs typeface="Times New Roman" panose="02020603050405020304" pitchFamily="18" charset="0"/>
              </a:rPr>
              <a:t>Gia </a:t>
            </a:r>
            <a:r>
              <a:rPr lang="fr-FR" sz="1800" dirty="0" err="1">
                <a:latin typeface="+mj-lt"/>
                <a:ea typeface="Calibri" panose="020F0502020204030204" pitchFamily="34" charset="0"/>
                <a:cs typeface="Times New Roman" panose="02020603050405020304" pitchFamily="18" charset="0"/>
              </a:rPr>
              <a:t>đình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có</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các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vai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trò</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cơ</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bản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duy</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trì</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nòi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giống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kinh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tế</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tổ</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chức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đời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sống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đình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nuôi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dưỡng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giáo</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dục</a:t>
            </a:r>
            <a:r>
              <a:rPr lang="fr-FR" sz="1800" dirty="0">
                <a:latin typeface="+mj-lt"/>
                <a:ea typeface="Calibri" panose="020F0502020204030204" pitchFamily="34" charset="0"/>
                <a:cs typeface="Times New Roman" panose="02020603050405020304" pitchFamily="18" charset="0"/>
              </a:rPr>
              <a:t> con, </a:t>
            </a:r>
            <a:r>
              <a:rPr lang="fr-FR" sz="1800" dirty="0" err="1">
                <a:latin typeface="+mj-lt"/>
                <a:ea typeface="Calibri" panose="020F0502020204030204" pitchFamily="34" charset="0"/>
                <a:cs typeface="Times New Roman" panose="02020603050405020304" pitchFamily="18" charset="0"/>
              </a:rPr>
              <a:t>cháu</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góp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phần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phát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triển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xã</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hội</a:t>
            </a:r>
            <a:r>
              <a:rPr lang="fr-FR" sz="1800" dirty="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Trong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đình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có</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các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mối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quan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hệ</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giữa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vợ</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và</a:t>
            </a:r>
            <a:r>
              <a:rPr lang="fr-FR" sz="1800" dirty="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chồng</a:t>
            </a: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quan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hệ</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giữa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mẹ</a:t>
            </a:r>
            <a:r>
              <a:rPr lang="fr-FR" sz="1800" dirty="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và</a:t>
            </a:r>
            <a:r>
              <a:rPr lang="fr-FR" sz="1800" dirty="0" smtClean="0">
                <a:latin typeface="+mj-lt"/>
                <a:ea typeface="Calibri" panose="020F0502020204030204" pitchFamily="34" charset="0"/>
                <a:cs typeface="Times New Roman" panose="02020603050405020304" pitchFamily="18" charset="0"/>
              </a:rPr>
              <a:t> </a:t>
            </a:r>
            <a:r>
              <a:rPr lang="fr-FR" sz="1800" dirty="0">
                <a:latin typeface="+mj-lt"/>
                <a:ea typeface="Calibri" panose="020F0502020204030204" pitchFamily="34" charset="0"/>
                <a:cs typeface="Times New Roman" panose="02020603050405020304" pitchFamily="18" charset="0"/>
              </a:rPr>
              <a:t>con </a:t>
            </a:r>
            <a:r>
              <a:rPr lang="fr-FR" sz="1800" dirty="0" err="1" smtClean="0">
                <a:latin typeface="+mj-lt"/>
                <a:ea typeface="Calibri" panose="020F0502020204030204" pitchFamily="34" charset="0"/>
                <a:cs typeface="Times New Roman" panose="02020603050405020304" pitchFamily="18" charset="0"/>
              </a:rPr>
              <a:t>cái</a:t>
            </a: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quan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hệ</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giữa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ông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nội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ngoại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các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cháu</a:t>
            </a:r>
            <a:r>
              <a:rPr lang="fr-FR" sz="1800" dirty="0">
                <a:latin typeface="+mj-lt"/>
                <a:ea typeface="Calibri" panose="020F0502020204030204" pitchFamily="34" charset="0"/>
                <a:cs typeface="Times New Roman" panose="02020603050405020304" pitchFamily="18" charset="0"/>
              </a:rPr>
              <a:t>.</a:t>
            </a:r>
            <a:endParaRPr lang="en-US" sz="1800" dirty="0">
              <a:latin typeface="+mj-lt"/>
            </a:endParaRPr>
          </a:p>
        </p:txBody>
      </p:sp>
      <p:pic>
        <p:nvPicPr>
          <p:cNvPr id="8194" name="Picture 2" descr="https://o.remove.bg/downloads/a9232026-2816-4073-bf82-3b7871ae5a9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98830">
            <a:off x="6965110" y="3781360"/>
            <a:ext cx="1523839" cy="15238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o.remove.bg/downloads/6f519436-20a5-4d0d-b86e-32344e56e27b/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6935">
            <a:off x="7210822" y="3539820"/>
            <a:ext cx="1032415" cy="10324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o.remove.bg/downloads/3847200e-e369-49fa-84e4-3124c2031c77/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590" y="109751"/>
            <a:ext cx="1358900" cy="1358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anim calcmode="lin" valueType="num">
                                      <p:cBhvr>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anim calcmode="lin" valueType="num">
                                      <p:cBhvr>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grpSp>
        <p:nvGrpSpPr>
          <p:cNvPr id="1417" name="Google Shape;1417;p33"/>
          <p:cNvGrpSpPr/>
          <p:nvPr/>
        </p:nvGrpSpPr>
        <p:grpSpPr>
          <a:xfrm>
            <a:off x="809625" y="937951"/>
            <a:ext cx="7614376" cy="3567388"/>
            <a:chOff x="1354150" y="1216719"/>
            <a:chExt cx="6135707" cy="2594931"/>
          </a:xfrm>
        </p:grpSpPr>
        <p:sp>
          <p:nvSpPr>
            <p:cNvPr id="1418" name="Google Shape;1418;p33"/>
            <p:cNvSpPr/>
            <p:nvPr/>
          </p:nvSpPr>
          <p:spPr>
            <a:xfrm>
              <a:off x="1458057" y="1331850"/>
              <a:ext cx="6031800" cy="247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1354150" y="1216719"/>
              <a:ext cx="1325218" cy="280795"/>
            </a:xfrm>
            <a:prstGeom prst="rect">
              <a:avLst/>
            </a:prstGeom>
            <a:solidFill>
              <a:srgbClr val="FFC107">
                <a:alpha val="80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1368;p31"/>
          <p:cNvSpPr txBox="1">
            <a:spLocks noGrp="1"/>
          </p:cNvSpPr>
          <p:nvPr>
            <p:ph type="title"/>
          </p:nvPr>
        </p:nvSpPr>
        <p:spPr>
          <a:xfrm>
            <a:off x="973200" y="463800"/>
            <a:ext cx="74508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smtClean="0">
                <a:latin typeface="+mj-lt"/>
              </a:rPr>
              <a:t>LUYỆN TẬP</a:t>
            </a:r>
            <a:endParaRPr sz="2800" b="1" dirty="0">
              <a:latin typeface="+mj-lt"/>
            </a:endParaRPr>
          </a:p>
        </p:txBody>
      </p:sp>
      <p:pic>
        <p:nvPicPr>
          <p:cNvPr id="8"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95626" y="1181666"/>
            <a:ext cx="5233124" cy="3238233"/>
          </a:xfrm>
          <a:prstGeom prst="rect">
            <a:avLst/>
          </a:prstGeom>
        </p:spPr>
      </p:pic>
      <p:sp>
        <p:nvSpPr>
          <p:cNvPr id="3" name="Rectangle 2"/>
          <p:cNvSpPr/>
          <p:nvPr/>
        </p:nvSpPr>
        <p:spPr>
          <a:xfrm>
            <a:off x="3777943" y="2354506"/>
            <a:ext cx="3868489" cy="892552"/>
          </a:xfrm>
          <a:prstGeom prst="rect">
            <a:avLst/>
          </a:prstGeom>
        </p:spPr>
        <p:txBody>
          <a:bodyPr wrap="square">
            <a:spAutoFit/>
          </a:bodyPr>
          <a:lstStyle/>
          <a:p>
            <a:pPr algn="ctr">
              <a:lnSpc>
                <a:spcPct val="130000"/>
              </a:lnSpc>
            </a:pPr>
            <a:r>
              <a:rPr lang="en-US" sz="2000" dirty="0" err="1">
                <a:latin typeface="+mj-lt"/>
                <a:ea typeface="Calibri" panose="020F0502020204030204" pitchFamily="34" charset="0"/>
              </a:rPr>
              <a:t>Làm</a:t>
            </a:r>
            <a:r>
              <a:rPr lang="en-US" sz="2000" dirty="0">
                <a:latin typeface="+mj-lt"/>
                <a:ea typeface="Calibri" panose="020F0502020204030204" pitchFamily="34" charset="0"/>
              </a:rPr>
              <a:t> </a:t>
            </a:r>
            <a:r>
              <a:rPr lang="en-US" sz="2000" dirty="0" err="1">
                <a:latin typeface="+mj-lt"/>
                <a:ea typeface="Calibri" panose="020F0502020204030204" pitchFamily="34" charset="0"/>
              </a:rPr>
              <a:t>bài</a:t>
            </a:r>
            <a:r>
              <a:rPr lang="en-US" sz="2000" dirty="0">
                <a:latin typeface="+mj-lt"/>
                <a:ea typeface="Calibri" panose="020F0502020204030204" pitchFamily="34" charset="0"/>
              </a:rPr>
              <a:t> </a:t>
            </a:r>
            <a:r>
              <a:rPr lang="en-US" sz="2000" dirty="0" err="1">
                <a:latin typeface="+mj-lt"/>
                <a:ea typeface="Calibri" panose="020F0502020204030204" pitchFamily="34" charset="0"/>
              </a:rPr>
              <a:t>tập</a:t>
            </a:r>
            <a:r>
              <a:rPr lang="en-US" sz="2000" dirty="0">
                <a:latin typeface="+mj-lt"/>
                <a:ea typeface="Calibri" panose="020F0502020204030204" pitchFamily="34" charset="0"/>
              </a:rPr>
              <a:t> 1, 2, 3 </a:t>
            </a:r>
            <a:r>
              <a:rPr lang="en-US" sz="2000" dirty="0" err="1">
                <a:latin typeface="+mj-lt"/>
                <a:ea typeface="Calibri" panose="020F0502020204030204" pitchFamily="34" charset="0"/>
              </a:rPr>
              <a:t>phần</a:t>
            </a:r>
            <a:r>
              <a:rPr lang="en-US" sz="2000" dirty="0">
                <a:latin typeface="+mj-lt"/>
                <a:ea typeface="Calibri" panose="020F0502020204030204" pitchFamily="34" charset="0"/>
              </a:rPr>
              <a:t> </a:t>
            </a:r>
            <a:r>
              <a:rPr lang="en-US" sz="2000" dirty="0" err="1">
                <a:latin typeface="+mj-lt"/>
                <a:ea typeface="Calibri" panose="020F0502020204030204" pitchFamily="34" charset="0"/>
              </a:rPr>
              <a:t>Luyện</a:t>
            </a:r>
            <a:r>
              <a:rPr lang="en-US" sz="2000" dirty="0">
                <a:latin typeface="+mj-lt"/>
                <a:ea typeface="Calibri" panose="020F0502020204030204" pitchFamily="34" charset="0"/>
              </a:rPr>
              <a:t> </a:t>
            </a:r>
            <a:r>
              <a:rPr lang="en-US" sz="2000" dirty="0" err="1">
                <a:latin typeface="+mj-lt"/>
                <a:ea typeface="Calibri" panose="020F0502020204030204" pitchFamily="34" charset="0"/>
              </a:rPr>
              <a:t>tập</a:t>
            </a:r>
            <a:r>
              <a:rPr lang="en-US" sz="2000" dirty="0">
                <a:latin typeface="+mj-lt"/>
                <a:ea typeface="Calibri" panose="020F0502020204030204" pitchFamily="34" charset="0"/>
              </a:rPr>
              <a:t> SGK </a:t>
            </a:r>
            <a:r>
              <a:rPr lang="en-US" sz="2000" dirty="0" smtClean="0">
                <a:latin typeface="+mj-lt"/>
                <a:ea typeface="Calibri" panose="020F0502020204030204" pitchFamily="34" charset="0"/>
              </a:rPr>
              <a:t>tr.62</a:t>
            </a:r>
            <a:endParaRPr lang="en-US" sz="2000" dirty="0">
              <a:latin typeface="+mj-lt"/>
            </a:endParaRPr>
          </a:p>
        </p:txBody>
      </p:sp>
      <p:pic>
        <p:nvPicPr>
          <p:cNvPr id="10" name="Picture 10"/>
          <p:cNvPicPr>
            <a:picLocks noChangeAspect="1"/>
          </p:cNvPicPr>
          <p:nvPr/>
        </p:nvPicPr>
        <p:blipFill>
          <a:blip r:embed="rId10"/>
          <a:srcRect/>
          <a:stretch>
            <a:fillRect/>
          </a:stretch>
        </p:blipFill>
        <p:spPr>
          <a:xfrm>
            <a:off x="1008063" y="2225787"/>
            <a:ext cx="3163541" cy="2418791"/>
          </a:xfrm>
          <a:prstGeom prst="rect">
            <a:avLst/>
          </a:prstGeom>
        </p:spPr>
      </p:pic>
    </p:spTree>
    <p:extLst>
      <p:ext uri="{BB962C8B-B14F-4D97-AF65-F5344CB8AC3E}">
        <p14:creationId xmlns:p14="http://schemas.microsoft.com/office/powerpoint/2010/main" val="138924339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17"/>
                                        </p:tgtEl>
                                        <p:attrNameLst>
                                          <p:attrName>style.visibility</p:attrName>
                                        </p:attrNameLst>
                                      </p:cBhvr>
                                      <p:to>
                                        <p:strVal val="visible"/>
                                      </p:to>
                                    </p:set>
                                    <p:animEffect transition="in" filter="circle(in)">
                                      <p:cBhvr>
                                        <p:cTn id="12" dur="500"/>
                                        <p:tgtEl>
                                          <p:spTgt spid="14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id="{1DE2D41C-03F7-4F81-8BE7-C879CC81B35B}"/>
              </a:ext>
            </a:extLst>
          </p:cNvPr>
          <p:cNvSpPr/>
          <p:nvPr/>
        </p:nvSpPr>
        <p:spPr>
          <a:xfrm rot="5400000">
            <a:off x="3312066" y="645"/>
            <a:ext cx="2799158" cy="636916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sp>
        <p:nvSpPr>
          <p:cNvPr id="4" name="TextBox 3">
            <a:extLst>
              <a:ext uri="{FF2B5EF4-FFF2-40B4-BE49-F238E27FC236}">
                <a16:creationId xmlns:a16="http://schemas.microsoft.com/office/drawing/2014/main" id="{43364E24-D033-45D5-9BAC-03F94A34CC39}"/>
              </a:ext>
            </a:extLst>
          </p:cNvPr>
          <p:cNvSpPr txBox="1"/>
          <p:nvPr/>
        </p:nvSpPr>
        <p:spPr>
          <a:xfrm>
            <a:off x="3361459" y="553755"/>
            <a:ext cx="2421082" cy="523220"/>
          </a:xfrm>
          <a:prstGeom prst="rect">
            <a:avLst/>
          </a:prstGeom>
          <a:solidFill>
            <a:schemeClr val="accent1">
              <a:lumMod val="40000"/>
              <a:lumOff val="60000"/>
            </a:schemeClr>
          </a:solidFill>
        </p:spPr>
        <p:txBody>
          <a:bodyPr wrap="square" rtlCol="0">
            <a:spAutoFit/>
          </a:bodyPr>
          <a:lstStyle/>
          <a:p>
            <a:pPr algn="ctr"/>
            <a:r>
              <a:rPr lang="en-US" sz="2800" b="1" dirty="0" smtClean="0">
                <a:solidFill>
                  <a:schemeClr val="accent6"/>
                </a:solidFill>
              </a:rPr>
              <a:t>BÀI TẬP 1</a:t>
            </a:r>
            <a:endParaRPr lang="en-US" sz="2800" b="1" dirty="0">
              <a:solidFill>
                <a:schemeClr val="accent6"/>
              </a:solidFill>
            </a:endParaRPr>
          </a:p>
        </p:txBody>
      </p:sp>
      <p:sp>
        <p:nvSpPr>
          <p:cNvPr id="5" name="Rectangle 4"/>
          <p:cNvSpPr/>
          <p:nvPr/>
        </p:nvSpPr>
        <p:spPr>
          <a:xfrm>
            <a:off x="447675" y="1167248"/>
            <a:ext cx="8515350" cy="432875"/>
          </a:xfrm>
          <a:prstGeom prst="rect">
            <a:avLst/>
          </a:prstGeom>
        </p:spPr>
        <p:txBody>
          <a:bodyPr wrap="square">
            <a:spAutoFit/>
          </a:bodyPr>
          <a:lstStyle/>
          <a:p>
            <a:pPr algn="ctr">
              <a:lnSpc>
                <a:spcPct val="130000"/>
              </a:lnSpc>
            </a:pPr>
            <a:r>
              <a:rPr lang="en-US" sz="1900" b="1" dirty="0" err="1">
                <a:solidFill>
                  <a:schemeClr val="accent3"/>
                </a:solidFill>
              </a:rPr>
              <a:t>Em</a:t>
            </a:r>
            <a:r>
              <a:rPr lang="en-US" sz="1900" b="1" dirty="0">
                <a:solidFill>
                  <a:schemeClr val="accent3"/>
                </a:solidFill>
              </a:rPr>
              <a:t> </a:t>
            </a:r>
            <a:r>
              <a:rPr lang="en-US" sz="1900" b="1" dirty="0" err="1">
                <a:solidFill>
                  <a:schemeClr val="accent3"/>
                </a:solidFill>
              </a:rPr>
              <a:t>đồng</a:t>
            </a:r>
            <a:r>
              <a:rPr lang="en-US" sz="1900" b="1" dirty="0">
                <a:solidFill>
                  <a:schemeClr val="accent3"/>
                </a:solidFill>
              </a:rPr>
              <a:t> </a:t>
            </a:r>
            <a:r>
              <a:rPr lang="en-US" sz="1900" b="1" dirty="0" err="1">
                <a:solidFill>
                  <a:schemeClr val="accent3"/>
                </a:solidFill>
              </a:rPr>
              <a:t>tình</a:t>
            </a:r>
            <a:r>
              <a:rPr lang="en-US" sz="1900" b="1" dirty="0">
                <a:solidFill>
                  <a:schemeClr val="accent3"/>
                </a:solidFill>
              </a:rPr>
              <a:t> hay </a:t>
            </a:r>
            <a:r>
              <a:rPr lang="en-US" sz="1900" b="1" dirty="0" err="1">
                <a:solidFill>
                  <a:schemeClr val="accent3"/>
                </a:solidFill>
              </a:rPr>
              <a:t>không</a:t>
            </a:r>
            <a:r>
              <a:rPr lang="en-US" sz="1900" b="1" dirty="0">
                <a:solidFill>
                  <a:schemeClr val="accent3"/>
                </a:solidFill>
              </a:rPr>
              <a:t> </a:t>
            </a:r>
            <a:r>
              <a:rPr lang="en-US" sz="1900" b="1" dirty="0" err="1">
                <a:solidFill>
                  <a:schemeClr val="accent3"/>
                </a:solidFill>
              </a:rPr>
              <a:t>đồng</a:t>
            </a:r>
            <a:r>
              <a:rPr lang="en-US" sz="1900" b="1" dirty="0">
                <a:solidFill>
                  <a:schemeClr val="accent3"/>
                </a:solidFill>
              </a:rPr>
              <a:t> </a:t>
            </a:r>
            <a:r>
              <a:rPr lang="en-US" sz="1900" b="1" dirty="0" err="1">
                <a:solidFill>
                  <a:schemeClr val="accent3"/>
                </a:solidFill>
              </a:rPr>
              <a:t>tình</a:t>
            </a:r>
            <a:r>
              <a:rPr lang="en-US" sz="1900" b="1" dirty="0">
                <a:solidFill>
                  <a:schemeClr val="accent3"/>
                </a:solidFill>
              </a:rPr>
              <a:t> </a:t>
            </a:r>
            <a:r>
              <a:rPr lang="en-US" sz="1900" b="1" dirty="0" err="1">
                <a:solidFill>
                  <a:schemeClr val="accent3"/>
                </a:solidFill>
              </a:rPr>
              <a:t>với</a:t>
            </a:r>
            <a:r>
              <a:rPr lang="en-US" sz="1900" b="1" dirty="0">
                <a:solidFill>
                  <a:schemeClr val="accent3"/>
                </a:solidFill>
              </a:rPr>
              <a:t> ý </a:t>
            </a:r>
            <a:r>
              <a:rPr lang="en-US" sz="1900" b="1" dirty="0" err="1">
                <a:solidFill>
                  <a:schemeClr val="accent3"/>
                </a:solidFill>
              </a:rPr>
              <a:t>kiến</a:t>
            </a:r>
            <a:r>
              <a:rPr lang="en-US" sz="1900" b="1" dirty="0">
                <a:solidFill>
                  <a:schemeClr val="accent3"/>
                </a:solidFill>
              </a:rPr>
              <a:t> </a:t>
            </a:r>
            <a:r>
              <a:rPr lang="en-US" sz="1900" b="1" dirty="0" err="1">
                <a:solidFill>
                  <a:schemeClr val="accent3"/>
                </a:solidFill>
              </a:rPr>
              <a:t>nào</a:t>
            </a:r>
            <a:r>
              <a:rPr lang="en-US" sz="1900" b="1" dirty="0">
                <a:solidFill>
                  <a:schemeClr val="accent3"/>
                </a:solidFill>
              </a:rPr>
              <a:t> </a:t>
            </a:r>
            <a:r>
              <a:rPr lang="en-US" sz="1900" b="1" dirty="0" err="1">
                <a:solidFill>
                  <a:schemeClr val="accent3"/>
                </a:solidFill>
              </a:rPr>
              <a:t>dưới</a:t>
            </a:r>
            <a:r>
              <a:rPr lang="en-US" sz="1900" b="1" dirty="0">
                <a:solidFill>
                  <a:schemeClr val="accent3"/>
                </a:solidFill>
              </a:rPr>
              <a:t> </a:t>
            </a:r>
            <a:r>
              <a:rPr lang="en-US" sz="1900" b="1" dirty="0" err="1">
                <a:solidFill>
                  <a:schemeClr val="accent3"/>
                </a:solidFill>
              </a:rPr>
              <a:t>đây</a:t>
            </a:r>
            <a:r>
              <a:rPr lang="en-US" sz="1900" b="1" dirty="0">
                <a:solidFill>
                  <a:schemeClr val="accent3"/>
                </a:solidFill>
              </a:rPr>
              <a:t>? </a:t>
            </a:r>
            <a:r>
              <a:rPr lang="en-US" sz="1900" b="1" dirty="0" err="1">
                <a:solidFill>
                  <a:schemeClr val="accent3"/>
                </a:solidFill>
              </a:rPr>
              <a:t>Vì</a:t>
            </a:r>
            <a:r>
              <a:rPr lang="en-US" sz="1900" b="1" dirty="0">
                <a:solidFill>
                  <a:schemeClr val="accent3"/>
                </a:solidFill>
              </a:rPr>
              <a:t> </a:t>
            </a:r>
            <a:r>
              <a:rPr lang="en-US" sz="1900" b="1" dirty="0" err="1">
                <a:solidFill>
                  <a:schemeClr val="accent3"/>
                </a:solidFill>
              </a:rPr>
              <a:t>sao</a:t>
            </a:r>
            <a:r>
              <a:rPr lang="en-US" sz="1900" b="1" dirty="0">
                <a:solidFill>
                  <a:schemeClr val="accent3"/>
                </a:solidFill>
              </a:rPr>
              <a:t>?</a:t>
            </a:r>
            <a:endParaRPr lang="vi-VN" sz="1900" b="1" dirty="0">
              <a:solidFill>
                <a:schemeClr val="accent3"/>
              </a:solidFill>
              <a:latin typeface="+mn-lt"/>
            </a:endParaRPr>
          </a:p>
        </p:txBody>
      </p:sp>
      <p:sp>
        <p:nvSpPr>
          <p:cNvPr id="6" name="Rectangle 5"/>
          <p:cNvSpPr/>
          <p:nvPr/>
        </p:nvSpPr>
        <p:spPr>
          <a:xfrm>
            <a:off x="1672828" y="2184951"/>
            <a:ext cx="6065044" cy="2000548"/>
          </a:xfrm>
          <a:prstGeom prst="rect">
            <a:avLst/>
          </a:prstGeom>
        </p:spPr>
        <p:txBody>
          <a:bodyPr wrap="square">
            <a:spAutoFit/>
          </a:bodyPr>
          <a:lstStyle/>
          <a:p>
            <a:pPr algn="just">
              <a:lnSpc>
                <a:spcPct val="130000"/>
              </a:lnSpc>
              <a:spcBef>
                <a:spcPts val="600"/>
              </a:spcBef>
              <a:spcAft>
                <a:spcPts val="600"/>
              </a:spcAft>
            </a:pPr>
            <a:r>
              <a:rPr lang="vi-VN" sz="2000" dirty="0">
                <a:solidFill>
                  <a:srgbClr val="653A0B"/>
                </a:solidFill>
                <a:latin typeface="+mn-lt"/>
              </a:rPr>
              <a:t>a) Nếp sống của gia đình có vai trò quan trọng trong sự hình thành và phát triển nhân cách của trẻ.</a:t>
            </a:r>
          </a:p>
          <a:p>
            <a:pPr algn="just">
              <a:lnSpc>
                <a:spcPct val="130000"/>
              </a:lnSpc>
              <a:spcBef>
                <a:spcPts val="600"/>
              </a:spcBef>
              <a:spcAft>
                <a:spcPts val="600"/>
              </a:spcAft>
            </a:pPr>
            <a:r>
              <a:rPr lang="vi-VN" sz="2000" dirty="0">
                <a:solidFill>
                  <a:srgbClr val="653A0B"/>
                </a:solidFill>
                <a:latin typeface="+mn-lt"/>
              </a:rPr>
              <a:t>b) Cha mẹ có quyền phân biệt đối xử giữa các con.</a:t>
            </a:r>
          </a:p>
          <a:p>
            <a:pPr algn="just">
              <a:lnSpc>
                <a:spcPct val="130000"/>
              </a:lnSpc>
              <a:spcBef>
                <a:spcPts val="600"/>
              </a:spcBef>
              <a:spcAft>
                <a:spcPts val="600"/>
              </a:spcAft>
            </a:pPr>
            <a:r>
              <a:rPr lang="vi-VN" sz="2000" dirty="0">
                <a:solidFill>
                  <a:srgbClr val="653A0B"/>
                </a:solidFill>
                <a:latin typeface="+mn-lt"/>
              </a:rPr>
              <a:t>c) Giáo dục trẻ em là công việc của nhà trường.</a:t>
            </a:r>
          </a:p>
        </p:txBody>
      </p:sp>
    </p:spTree>
    <p:extLst>
      <p:ext uri="{BB962C8B-B14F-4D97-AF65-F5344CB8AC3E}">
        <p14:creationId xmlns:p14="http://schemas.microsoft.com/office/powerpoint/2010/main" val="126172163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3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anim calcmode="lin" valueType="num">
                                      <p:cBhvr>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500"/>
                                        <p:tgtEl>
                                          <p:spTgt spid="6">
                                            <p:txEl>
                                              <p:pRg st="2" end="2"/>
                                            </p:txEl>
                                          </p:spTgt>
                                        </p:tgtEl>
                                      </p:cBhvr>
                                    </p:animEffect>
                                    <p:anim calcmode="lin" valueType="num">
                                      <p:cBhvr>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364E24-D033-45D5-9BAC-03F94A34CC39}"/>
              </a:ext>
            </a:extLst>
          </p:cNvPr>
          <p:cNvSpPr txBox="1"/>
          <p:nvPr/>
        </p:nvSpPr>
        <p:spPr>
          <a:xfrm>
            <a:off x="3361459" y="553755"/>
            <a:ext cx="2421082" cy="523220"/>
          </a:xfrm>
          <a:prstGeom prst="rect">
            <a:avLst/>
          </a:prstGeom>
          <a:solidFill>
            <a:schemeClr val="accent1">
              <a:lumMod val="40000"/>
              <a:lumOff val="60000"/>
            </a:schemeClr>
          </a:solidFill>
        </p:spPr>
        <p:txBody>
          <a:bodyPr wrap="square" rtlCol="0">
            <a:spAutoFit/>
          </a:bodyPr>
          <a:lstStyle/>
          <a:p>
            <a:pPr algn="ctr"/>
            <a:r>
              <a:rPr lang="en-US" sz="2800" b="1" dirty="0" smtClean="0">
                <a:solidFill>
                  <a:schemeClr val="accent6"/>
                </a:solidFill>
              </a:rPr>
              <a:t>BÀI TẬP 1</a:t>
            </a:r>
            <a:endParaRPr lang="en-US" sz="2800" b="1" dirty="0">
              <a:solidFill>
                <a:schemeClr val="accent6"/>
              </a:solidFill>
            </a:endParaRPr>
          </a:p>
        </p:txBody>
      </p:sp>
      <p:sp>
        <p:nvSpPr>
          <p:cNvPr id="2" name="Rectangle 1"/>
          <p:cNvSpPr/>
          <p:nvPr/>
        </p:nvSpPr>
        <p:spPr>
          <a:xfrm>
            <a:off x="733424" y="1317620"/>
            <a:ext cx="7953375" cy="2646878"/>
          </a:xfrm>
          <a:prstGeom prst="rect">
            <a:avLst/>
          </a:prstGeom>
        </p:spPr>
        <p:txBody>
          <a:bodyPr wrap="square">
            <a:spAutoFit/>
          </a:bodyPr>
          <a:lstStyle/>
          <a:p>
            <a:pPr algn="just">
              <a:lnSpc>
                <a:spcPct val="130000"/>
              </a:lnSpc>
              <a:spcBef>
                <a:spcPts val="300"/>
              </a:spcBef>
              <a:spcAft>
                <a:spcPts val="300"/>
              </a:spcAft>
            </a:pPr>
            <a:r>
              <a:rPr lang="en-US" sz="2000" dirty="0">
                <a:latin typeface="+mj-lt"/>
                <a:ea typeface="Calibri" panose="020F0502020204030204" pitchFamily="34" charset="0"/>
                <a:cs typeface="Times New Roman" panose="02020603050405020304" pitchFamily="18" charset="0"/>
              </a:rPr>
              <a:t>a) </a:t>
            </a:r>
            <a:r>
              <a:rPr lang="en-US" sz="2000" b="1" dirty="0" err="1" smtClean="0">
                <a:solidFill>
                  <a:srgbClr val="02BA70"/>
                </a:solidFill>
                <a:latin typeface="+mj-lt"/>
                <a:ea typeface="Calibri" panose="020F0502020204030204" pitchFamily="34" charset="0"/>
                <a:cs typeface="Times New Roman" panose="02020603050405020304" pitchFamily="18" charset="0"/>
              </a:rPr>
              <a:t>Đồng</a:t>
            </a:r>
            <a:r>
              <a:rPr lang="en-US" sz="2000" b="1" dirty="0" smtClean="0">
                <a:solidFill>
                  <a:srgbClr val="02BA70"/>
                </a:solidFill>
                <a:latin typeface="+mj-lt"/>
                <a:ea typeface="Calibri" panose="020F0502020204030204" pitchFamily="34" charset="0"/>
                <a:cs typeface="Times New Roman" panose="02020603050405020304" pitchFamily="18" charset="0"/>
              </a:rPr>
              <a:t> </a:t>
            </a:r>
            <a:r>
              <a:rPr lang="en-US" sz="2000" b="1" dirty="0" err="1" smtClean="0">
                <a:solidFill>
                  <a:srgbClr val="02BA70"/>
                </a:solidFill>
                <a:latin typeface="+mj-lt"/>
                <a:ea typeface="Calibri" panose="020F0502020204030204" pitchFamily="34" charset="0"/>
                <a:cs typeface="Times New Roman" panose="02020603050405020304" pitchFamily="18" charset="0"/>
              </a:rPr>
              <a:t>tình</a:t>
            </a:r>
            <a:r>
              <a:rPr lang="en-US" sz="2000" b="1" dirty="0" smtClean="0">
                <a:solidFill>
                  <a:srgbClr val="02BA70"/>
                </a:solidFill>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vì</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gia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đình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là</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cái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nôi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nuôi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dưỡng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tác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động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rất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lớn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đến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việc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hình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thành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và</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phát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triển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nhân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cách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cho</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trẻ</a:t>
            </a:r>
            <a:r>
              <a:rPr lang="en-US" sz="2000" dirty="0">
                <a:latin typeface="+mj-lt"/>
                <a:ea typeface="Calibri" panose="020F0502020204030204" pitchFamily="34" charset="0"/>
                <a:cs typeface="Times New Roman" panose="02020603050405020304" pitchFamily="18" charset="0"/>
              </a:rPr>
              <a:t>.</a:t>
            </a:r>
          </a:p>
          <a:p>
            <a:pPr algn="just">
              <a:lnSpc>
                <a:spcPct val="130000"/>
              </a:lnSpc>
              <a:spcBef>
                <a:spcPts val="300"/>
              </a:spcBef>
              <a:spcAft>
                <a:spcPts val="300"/>
              </a:spcAft>
            </a:pPr>
            <a:r>
              <a:rPr lang="en-US" sz="2000" dirty="0">
                <a:latin typeface="+mj-lt"/>
                <a:ea typeface="Calibri" panose="020F0502020204030204" pitchFamily="34" charset="0"/>
                <a:cs typeface="Times New Roman" panose="02020603050405020304" pitchFamily="18" charset="0"/>
              </a:rPr>
              <a:t>b) </a:t>
            </a:r>
            <a:r>
              <a:rPr lang="en-US" sz="2000" b="1" dirty="0" err="1" smtClean="0">
                <a:solidFill>
                  <a:srgbClr val="02BA70"/>
                </a:solidFill>
                <a:latin typeface="+mj-lt"/>
                <a:ea typeface="Calibri" panose="020F0502020204030204" pitchFamily="34" charset="0"/>
                <a:cs typeface="Times New Roman" panose="02020603050405020304" pitchFamily="18" charset="0"/>
              </a:rPr>
              <a:t>Không</a:t>
            </a:r>
            <a:r>
              <a:rPr lang="en-US" sz="2000" b="1" dirty="0" smtClean="0">
                <a:solidFill>
                  <a:srgbClr val="02BA70"/>
                </a:solidFill>
                <a:latin typeface="+mj-lt"/>
                <a:ea typeface="Calibri" panose="020F0502020204030204" pitchFamily="34" charset="0"/>
                <a:cs typeface="Times New Roman" panose="02020603050405020304" pitchFamily="18" charset="0"/>
              </a:rPr>
              <a:t> </a:t>
            </a:r>
            <a:r>
              <a:rPr lang="en-US" sz="2000" b="1" dirty="0" err="1" smtClean="0">
                <a:solidFill>
                  <a:srgbClr val="02BA70"/>
                </a:solidFill>
                <a:latin typeface="+mj-lt"/>
                <a:ea typeface="Calibri" panose="020F0502020204030204" pitchFamily="34" charset="0"/>
                <a:cs typeface="Times New Roman" panose="02020603050405020304" pitchFamily="18" charset="0"/>
              </a:rPr>
              <a:t>đồng</a:t>
            </a:r>
            <a:r>
              <a:rPr lang="en-US" sz="2000" b="1" dirty="0" smtClean="0">
                <a:solidFill>
                  <a:srgbClr val="02BA70"/>
                </a:solidFill>
                <a:latin typeface="+mj-lt"/>
                <a:ea typeface="Calibri" panose="020F0502020204030204" pitchFamily="34" charset="0"/>
                <a:cs typeface="Times New Roman" panose="02020603050405020304" pitchFamily="18" charset="0"/>
              </a:rPr>
              <a:t> </a:t>
            </a:r>
            <a:r>
              <a:rPr lang="en-US" sz="2000" b="1" dirty="0" err="1" smtClean="0">
                <a:solidFill>
                  <a:srgbClr val="02BA70"/>
                </a:solidFill>
                <a:latin typeface="+mj-lt"/>
                <a:ea typeface="Calibri" panose="020F0502020204030204" pitchFamily="34" charset="0"/>
                <a:cs typeface="Times New Roman" panose="02020603050405020304" pitchFamily="18" charset="0"/>
              </a:rPr>
              <a:t>tình</a:t>
            </a:r>
            <a:r>
              <a:rPr lang="en-US" sz="2000" b="1" dirty="0" smtClean="0">
                <a:solidFill>
                  <a:srgbClr val="02BA70"/>
                </a:solidFill>
                <a:latin typeface="+mj-lt"/>
                <a:ea typeface="Calibri" panose="020F0502020204030204" pitchFamily="34" charset="0"/>
                <a:cs typeface="Times New Roman" panose="02020603050405020304" pitchFamily="18" charset="0"/>
              </a:rPr>
              <a:t> </a:t>
            </a:r>
            <a:r>
              <a:rPr lang="en-US" sz="2000" dirty="0" err="1" smtClean="0">
                <a:latin typeface="+mj-lt"/>
                <a:ea typeface="Calibri" panose="020F0502020204030204" pitchFamily="34" charset="0"/>
                <a:cs typeface="Times New Roman" panose="02020603050405020304" pitchFamily="18" charset="0"/>
              </a:rPr>
              <a:t>vì</a:t>
            </a:r>
            <a:r>
              <a:rPr lang="en-US" sz="2000" dirty="0" smtClean="0">
                <a:latin typeface="+mj-lt"/>
                <a:ea typeface="Calibri" panose="020F0502020204030204" pitchFamily="34"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cha </a:t>
            </a:r>
            <a:r>
              <a:rPr lang="en-US" sz="2000" dirty="0" err="1">
                <a:latin typeface="+mj-lt"/>
                <a:ea typeface="Calibri" panose="020F0502020204030204" pitchFamily="34" charset="0"/>
                <a:cs typeface="Times New Roman" panose="02020603050405020304" pitchFamily="18" charset="0"/>
              </a:rPr>
              <a:t>mẹ</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không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được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phân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biệt</a:t>
            </a:r>
            <a:r>
              <a:rPr lang="en-US" sz="2000" dirty="0">
                <a:latin typeface="+mj-lt"/>
                <a:ea typeface="Calibri" panose="020F0502020204030204" pitchFamily="34" charset="0"/>
                <a:cs typeface="Times New Roman" panose="02020603050405020304" pitchFamily="18" charset="0"/>
              </a:rPr>
              <a:t> </a:t>
            </a:r>
            <a:r>
              <a:rPr lang="en-US" sz="2000" dirty="0" err="1" smtClean="0">
                <a:latin typeface="+mj-lt"/>
                <a:ea typeface="Calibri" panose="020F0502020204030204" pitchFamily="34" charset="0"/>
                <a:cs typeface="Times New Roman" panose="02020603050405020304" pitchFamily="18" charset="0"/>
              </a:rPr>
              <a:t>đối</a:t>
            </a:r>
            <a:r>
              <a:rPr lang="en-US" sz="2000" dirty="0" smtClean="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xử</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với</a:t>
            </a:r>
            <a:r>
              <a:rPr lang="en-US" sz="2000" dirty="0">
                <a:latin typeface="+mj-lt"/>
                <a:ea typeface="Calibri" panose="020F0502020204030204" pitchFamily="34" charset="0"/>
                <a:cs typeface="Times New Roman" panose="02020603050405020304" pitchFamily="18" charset="0"/>
              </a:rPr>
              <a:t> con (con </a:t>
            </a:r>
            <a:r>
              <a:rPr lang="en-US" sz="2000" dirty="0" err="1">
                <a:latin typeface="+mj-lt"/>
                <a:ea typeface="Calibri" panose="020F0502020204030204" pitchFamily="34" charset="0"/>
                <a:cs typeface="Times New Roman" panose="02020603050405020304" pitchFamily="18" charset="0"/>
              </a:rPr>
              <a:t>trai</a:t>
            </a:r>
            <a:r>
              <a:rPr lang="en-US" sz="2000" dirty="0">
                <a:latin typeface="+mj-lt"/>
                <a:ea typeface="Calibri" panose="020F0502020204030204" pitchFamily="34" charset="0"/>
                <a:cs typeface="Times New Roman" panose="02020603050405020304" pitchFamily="18" charset="0"/>
              </a:rPr>
              <a:t>, con </a:t>
            </a:r>
            <a:r>
              <a:rPr lang="en-US" sz="2000" dirty="0" err="1">
                <a:latin typeface="+mj-lt"/>
                <a:ea typeface="Calibri" panose="020F0502020204030204" pitchFamily="34" charset="0"/>
                <a:cs typeface="Times New Roman" panose="02020603050405020304" pitchFamily="18" charset="0"/>
              </a:rPr>
              <a:t>gái</a:t>
            </a:r>
            <a:r>
              <a:rPr lang="en-US" sz="2000" dirty="0">
                <a:latin typeface="+mj-lt"/>
                <a:ea typeface="Calibri" panose="020F0502020204030204" pitchFamily="34" charset="0"/>
                <a:cs typeface="Times New Roman" panose="02020603050405020304" pitchFamily="18" charset="0"/>
              </a:rPr>
              <a:t>, con </a:t>
            </a:r>
            <a:r>
              <a:rPr lang="en-US" sz="2000" dirty="0" err="1">
                <a:latin typeface="+mj-lt"/>
                <a:ea typeface="Calibri" panose="020F0502020204030204" pitchFamily="34" charset="0"/>
                <a:cs typeface="Times New Roman" panose="02020603050405020304" pitchFamily="18" charset="0"/>
              </a:rPr>
              <a:t>nuôi</a:t>
            </a:r>
            <a:r>
              <a:rPr lang="en-US" sz="2000" dirty="0">
                <a:latin typeface="+mj-lt"/>
                <a:ea typeface="Calibri" panose="020F0502020204030204" pitchFamily="34" charset="0"/>
                <a:cs typeface="Times New Roman" panose="02020603050405020304" pitchFamily="18" charset="0"/>
              </a:rPr>
              <a:t>, con </a:t>
            </a:r>
            <a:r>
              <a:rPr lang="en-US" sz="2000" dirty="0" err="1">
                <a:latin typeface="+mj-lt"/>
                <a:ea typeface="Calibri" panose="020F0502020204030204" pitchFamily="34" charset="0"/>
                <a:cs typeface="Times New Roman" panose="02020603050405020304" pitchFamily="18" charset="0"/>
              </a:rPr>
              <a:t>đẻ</a:t>
            </a:r>
            <a:r>
              <a:rPr lang="en-US" sz="2000" dirty="0">
                <a:latin typeface="+mj-lt"/>
                <a:ea typeface="Calibri" panose="020F0502020204030204" pitchFamily="34" charset="0"/>
                <a:cs typeface="Times New Roman" panose="02020603050405020304" pitchFamily="18" charset="0"/>
              </a:rPr>
              <a:t>,... ).</a:t>
            </a:r>
          </a:p>
          <a:p>
            <a:pPr algn="just">
              <a:lnSpc>
                <a:spcPct val="130000"/>
              </a:lnSpc>
              <a:spcBef>
                <a:spcPts val="300"/>
              </a:spcBef>
              <a:spcAft>
                <a:spcPts val="300"/>
              </a:spcAft>
            </a:pPr>
            <a:r>
              <a:rPr lang="en-US" sz="2000" dirty="0">
                <a:latin typeface="+mj-lt"/>
                <a:ea typeface="Calibri" panose="020F0502020204030204" pitchFamily="34" charset="0"/>
                <a:cs typeface="Times New Roman" panose="02020603050405020304" pitchFamily="18" charset="0"/>
              </a:rPr>
              <a:t>c) </a:t>
            </a:r>
            <a:r>
              <a:rPr lang="en-US" sz="2000" b="1" dirty="0" err="1">
                <a:solidFill>
                  <a:srgbClr val="02BA70"/>
                </a:solidFill>
                <a:ea typeface="Calibri" panose="020F0502020204030204" pitchFamily="34" charset="0"/>
                <a:cs typeface="Times New Roman" panose="02020603050405020304" pitchFamily="18" charset="0"/>
              </a:rPr>
              <a:t>Không</a:t>
            </a:r>
            <a:r>
              <a:rPr lang="en-US" sz="2000" b="1" dirty="0">
                <a:solidFill>
                  <a:srgbClr val="02BA70"/>
                </a:solidFill>
                <a:ea typeface="Calibri" panose="020F0502020204030204" pitchFamily="34" charset="0"/>
                <a:cs typeface="Times New Roman" panose="02020603050405020304" pitchFamily="18" charset="0"/>
              </a:rPr>
              <a:t> </a:t>
            </a:r>
            <a:r>
              <a:rPr lang="en-US" sz="2000" b="1" dirty="0" err="1">
                <a:solidFill>
                  <a:srgbClr val="02BA70"/>
                </a:solidFill>
                <a:ea typeface="Calibri" panose="020F0502020204030204" pitchFamily="34" charset="0"/>
                <a:cs typeface="Times New Roman" panose="02020603050405020304" pitchFamily="18" charset="0"/>
              </a:rPr>
              <a:t>đồng</a:t>
            </a:r>
            <a:r>
              <a:rPr lang="en-US" sz="2000" b="1" dirty="0">
                <a:solidFill>
                  <a:srgbClr val="02BA70"/>
                </a:solidFill>
                <a:ea typeface="Calibri" panose="020F0502020204030204" pitchFamily="34" charset="0"/>
                <a:cs typeface="Times New Roman" panose="02020603050405020304" pitchFamily="18" charset="0"/>
              </a:rPr>
              <a:t> </a:t>
            </a:r>
            <a:r>
              <a:rPr lang="en-US" sz="2000" b="1" dirty="0" err="1">
                <a:solidFill>
                  <a:srgbClr val="02BA70"/>
                </a:solidFill>
                <a:ea typeface="Calibri" panose="020F0502020204030204" pitchFamily="34" charset="0"/>
                <a:cs typeface="Times New Roman" panose="02020603050405020304" pitchFamily="18" charset="0"/>
              </a:rPr>
              <a:t>tình</a:t>
            </a:r>
            <a:r>
              <a:rPr lang="en-US" sz="2000" b="1" dirty="0">
                <a:solidFill>
                  <a:srgbClr val="02BA70"/>
                </a:solidFill>
                <a:ea typeface="Calibri" panose="020F0502020204030204" pitchFamily="34" charset="0"/>
                <a:cs typeface="Times New Roman" panose="02020603050405020304" pitchFamily="18" charset="0"/>
              </a:rPr>
              <a:t> </a:t>
            </a:r>
            <a:r>
              <a:rPr lang="en-US" sz="2000" dirty="0" err="1" smtClean="0">
                <a:latin typeface="+mj-lt"/>
                <a:ea typeface="Calibri" panose="020F0502020204030204" pitchFamily="34" charset="0"/>
                <a:cs typeface="Times New Roman" panose="02020603050405020304" pitchFamily="18" charset="0"/>
              </a:rPr>
              <a:t>vì</a:t>
            </a:r>
            <a:r>
              <a:rPr lang="en-US" sz="2000" dirty="0" smtClean="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giáo</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dục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trẻ</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em</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là</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trách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nhiệm</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của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gia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đình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nhà</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trường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và</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xã</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hội</a:t>
            </a:r>
            <a:r>
              <a:rPr lang="en-US" sz="2000" dirty="0">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pic>
        <p:nvPicPr>
          <p:cNvPr id="8"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2"/>
              </a:ext>
            </a:extLst>
          </a:blip>
          <a:srcRect/>
          <a:stretch>
            <a:fillRect/>
          </a:stretch>
        </p:blipFill>
        <p:spPr>
          <a:xfrm>
            <a:off x="5286376" y="3581698"/>
            <a:ext cx="2714624" cy="1476077"/>
          </a:xfrm>
          <a:prstGeom prst="rect">
            <a:avLst/>
          </a:prstGeom>
        </p:spPr>
      </p:pic>
    </p:spTree>
    <p:extLst>
      <p:ext uri="{BB962C8B-B14F-4D97-AF65-F5344CB8AC3E}">
        <p14:creationId xmlns:p14="http://schemas.microsoft.com/office/powerpoint/2010/main" val="154125128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364E24-D033-45D5-9BAC-03F94A34CC39}"/>
              </a:ext>
            </a:extLst>
          </p:cNvPr>
          <p:cNvSpPr txBox="1"/>
          <p:nvPr/>
        </p:nvSpPr>
        <p:spPr>
          <a:xfrm>
            <a:off x="3361459" y="553755"/>
            <a:ext cx="2421082" cy="523220"/>
          </a:xfrm>
          <a:prstGeom prst="rect">
            <a:avLst/>
          </a:prstGeom>
          <a:solidFill>
            <a:schemeClr val="accent1">
              <a:lumMod val="40000"/>
              <a:lumOff val="60000"/>
            </a:schemeClr>
          </a:solidFill>
        </p:spPr>
        <p:txBody>
          <a:bodyPr wrap="square" rtlCol="0">
            <a:spAutoFit/>
          </a:bodyPr>
          <a:lstStyle/>
          <a:p>
            <a:pPr algn="ctr"/>
            <a:r>
              <a:rPr lang="en-US" sz="2800" b="1" dirty="0" smtClean="0">
                <a:solidFill>
                  <a:schemeClr val="accent6"/>
                </a:solidFill>
              </a:rPr>
              <a:t>BÀI TẬP 2</a:t>
            </a:r>
            <a:endParaRPr lang="en-US" sz="2800" b="1" dirty="0">
              <a:solidFill>
                <a:schemeClr val="accent6"/>
              </a:solidFill>
            </a:endParaRPr>
          </a:p>
        </p:txBody>
      </p:sp>
      <p:sp>
        <p:nvSpPr>
          <p:cNvPr id="5" name="Rectangle 4"/>
          <p:cNvSpPr/>
          <p:nvPr/>
        </p:nvSpPr>
        <p:spPr>
          <a:xfrm>
            <a:off x="847725" y="1157723"/>
            <a:ext cx="7667625" cy="1232645"/>
          </a:xfrm>
          <a:prstGeom prst="rect">
            <a:avLst/>
          </a:prstGeom>
        </p:spPr>
        <p:txBody>
          <a:bodyPr wrap="square">
            <a:spAutoFit/>
          </a:bodyPr>
          <a:lstStyle/>
          <a:p>
            <a:pPr algn="just">
              <a:lnSpc>
                <a:spcPct val="130000"/>
              </a:lnSpc>
            </a:pPr>
            <a:r>
              <a:rPr lang="vi-VN" sz="1900" b="1" dirty="0"/>
              <a:t>Trong những trường hợp dưới đây, ai thực hiện đúng, ai không thực hiện đúng quyền và nghĩa vụ giữa các thành viên trong gia đình? Vì sao?</a:t>
            </a:r>
            <a:endParaRPr lang="vi-VN" sz="1900" b="1" dirty="0">
              <a:solidFill>
                <a:schemeClr val="bg2">
                  <a:lumMod val="50000"/>
                </a:schemeClr>
              </a:solidFill>
              <a:latin typeface="+mn-lt"/>
            </a:endParaRPr>
          </a:p>
        </p:txBody>
      </p:sp>
      <p:sp>
        <p:nvSpPr>
          <p:cNvPr id="2" name="Rectangle 1"/>
          <p:cNvSpPr/>
          <p:nvPr/>
        </p:nvSpPr>
        <p:spPr>
          <a:xfrm>
            <a:off x="900112" y="2380436"/>
            <a:ext cx="7562850" cy="2252924"/>
          </a:xfrm>
          <a:prstGeom prst="rect">
            <a:avLst/>
          </a:prstGeom>
        </p:spPr>
        <p:txBody>
          <a:bodyPr wrap="square">
            <a:spAutoFit/>
          </a:bodyPr>
          <a:lstStyle/>
          <a:p>
            <a:pPr algn="just">
              <a:lnSpc>
                <a:spcPct val="130000"/>
              </a:lnSpc>
            </a:pPr>
            <a:r>
              <a:rPr lang="vi-VN" sz="1800" dirty="0">
                <a:solidFill>
                  <a:schemeClr val="accent3"/>
                </a:solidFill>
                <a:latin typeface="+mn-lt"/>
              </a:rPr>
              <a:t>a) N thích học đàn, bạn được bố mua đàn và tìm thầy dạy. Bố khuyến khích N học đàn nhưng luôn nhắc nhở N không được lơ là việc học các môn văn hoá.</a:t>
            </a:r>
          </a:p>
          <a:p>
            <a:pPr algn="just">
              <a:lnSpc>
                <a:spcPct val="130000"/>
              </a:lnSpc>
            </a:pPr>
            <a:r>
              <a:rPr lang="vi-VN" sz="1800" dirty="0">
                <a:solidFill>
                  <a:schemeClr val="accent3"/>
                </a:solidFill>
                <a:latin typeface="+mn-lt"/>
              </a:rPr>
              <a:t>b) Được ông bà chiều chuộng, đáp ứng mọi yêu cầu nên M không nghe lời bố mẹ, lười học, ham chơi. Khi bố mẹ mắng, M tỏ ra không nghe lời vì được ông bà bênh</a:t>
            </a:r>
            <a:r>
              <a:rPr lang="vi-VN" sz="1800" dirty="0" smtClean="0">
                <a:solidFill>
                  <a:schemeClr val="accent3"/>
                </a:solidFill>
                <a:latin typeface="+mn-lt"/>
              </a:rPr>
              <a:t>.</a:t>
            </a:r>
            <a:endParaRPr lang="vi-VN" sz="1800" dirty="0">
              <a:solidFill>
                <a:schemeClr val="accent3"/>
              </a:solidFill>
              <a:latin typeface="+mn-lt"/>
            </a:endParaRPr>
          </a:p>
        </p:txBody>
      </p:sp>
      <p:pic>
        <p:nvPicPr>
          <p:cNvPr id="8"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53325" y="503932"/>
            <a:ext cx="1240653" cy="581979"/>
          </a:xfrm>
          <a:prstGeom prst="rect">
            <a:avLst/>
          </a:prstGeom>
        </p:spPr>
      </p:pic>
    </p:spTree>
    <p:extLst>
      <p:ext uri="{BB962C8B-B14F-4D97-AF65-F5344CB8AC3E}">
        <p14:creationId xmlns:p14="http://schemas.microsoft.com/office/powerpoint/2010/main" val="14485749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anim calcmode="lin" valueType="num">
                                      <p:cBhvr>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anim calcmode="lin" valueType="num">
                                      <p:cBhvr>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364E24-D033-45D5-9BAC-03F94A34CC39}"/>
              </a:ext>
            </a:extLst>
          </p:cNvPr>
          <p:cNvSpPr txBox="1"/>
          <p:nvPr/>
        </p:nvSpPr>
        <p:spPr>
          <a:xfrm>
            <a:off x="3361459" y="553755"/>
            <a:ext cx="2421082" cy="523220"/>
          </a:xfrm>
          <a:prstGeom prst="rect">
            <a:avLst/>
          </a:prstGeom>
          <a:solidFill>
            <a:schemeClr val="accent1">
              <a:lumMod val="40000"/>
              <a:lumOff val="60000"/>
            </a:schemeClr>
          </a:solidFill>
        </p:spPr>
        <p:txBody>
          <a:bodyPr wrap="square" rtlCol="0">
            <a:spAutoFit/>
          </a:bodyPr>
          <a:lstStyle/>
          <a:p>
            <a:pPr algn="ctr"/>
            <a:r>
              <a:rPr lang="en-US" sz="2800" b="1" dirty="0" smtClean="0">
                <a:solidFill>
                  <a:schemeClr val="accent6"/>
                </a:solidFill>
              </a:rPr>
              <a:t>BÀI TẬP 2</a:t>
            </a:r>
            <a:endParaRPr lang="en-US" sz="2800" b="1" dirty="0">
              <a:solidFill>
                <a:schemeClr val="accent6"/>
              </a:solidFill>
            </a:endParaRPr>
          </a:p>
        </p:txBody>
      </p:sp>
      <p:sp>
        <p:nvSpPr>
          <p:cNvPr id="5" name="Rectangle 4"/>
          <p:cNvSpPr/>
          <p:nvPr/>
        </p:nvSpPr>
        <p:spPr>
          <a:xfrm>
            <a:off x="847725" y="1157723"/>
            <a:ext cx="7667625" cy="1232645"/>
          </a:xfrm>
          <a:prstGeom prst="rect">
            <a:avLst/>
          </a:prstGeom>
        </p:spPr>
        <p:txBody>
          <a:bodyPr wrap="square">
            <a:spAutoFit/>
          </a:bodyPr>
          <a:lstStyle/>
          <a:p>
            <a:pPr algn="just">
              <a:lnSpc>
                <a:spcPct val="130000"/>
              </a:lnSpc>
            </a:pPr>
            <a:r>
              <a:rPr lang="vi-VN" sz="1900" b="1" dirty="0"/>
              <a:t>Trong những trường hợp dưới đây, ai thực hiện đúng, ai không thực hiện đúng quyền và nghĩa vụ giữa các thành viên trong gia đình? Vì sao?</a:t>
            </a:r>
            <a:endParaRPr lang="vi-VN" sz="1900" b="1" dirty="0">
              <a:solidFill>
                <a:schemeClr val="bg2">
                  <a:lumMod val="50000"/>
                </a:schemeClr>
              </a:solidFill>
              <a:latin typeface="+mn-lt"/>
            </a:endParaRPr>
          </a:p>
        </p:txBody>
      </p:sp>
      <p:sp>
        <p:nvSpPr>
          <p:cNvPr id="2" name="Rectangle 1"/>
          <p:cNvSpPr/>
          <p:nvPr/>
        </p:nvSpPr>
        <p:spPr>
          <a:xfrm>
            <a:off x="900112" y="2380436"/>
            <a:ext cx="7562850" cy="1532727"/>
          </a:xfrm>
          <a:prstGeom prst="rect">
            <a:avLst/>
          </a:prstGeom>
        </p:spPr>
        <p:txBody>
          <a:bodyPr wrap="square">
            <a:spAutoFit/>
          </a:bodyPr>
          <a:lstStyle/>
          <a:p>
            <a:pPr algn="just">
              <a:lnSpc>
                <a:spcPct val="130000"/>
              </a:lnSpc>
            </a:pPr>
            <a:r>
              <a:rPr lang="vi-VN" sz="1800" dirty="0" smtClean="0"/>
              <a:t>c</a:t>
            </a:r>
            <a:r>
              <a:rPr lang="vi-VN" sz="1800" dirty="0"/>
              <a:t>) Bố mẹ H luôn khuyến khích H tham gia các hoạt động tập </a:t>
            </a:r>
            <a:r>
              <a:rPr lang="vi-VN" sz="1800" dirty="0" smtClean="0"/>
              <a:t>th</a:t>
            </a:r>
            <a:r>
              <a:rPr lang="en-US" sz="1800" dirty="0" smtClean="0"/>
              <a:t>ể</a:t>
            </a:r>
            <a:r>
              <a:rPr lang="vi-VN" sz="1800" dirty="0" smtClean="0"/>
              <a:t> </a:t>
            </a:r>
            <a:r>
              <a:rPr lang="vi-VN" sz="1800" dirty="0"/>
              <a:t>của trường, lớp.</a:t>
            </a:r>
          </a:p>
          <a:p>
            <a:pPr algn="just">
              <a:lnSpc>
                <a:spcPct val="130000"/>
              </a:lnSpc>
            </a:pPr>
            <a:r>
              <a:rPr lang="vi-VN" sz="1800" dirty="0"/>
              <a:t>d) Ở nhà, bố thường trao đổi, tham khảo ý kiến A về các vấn đề liên quan đến trẻ em.</a:t>
            </a:r>
          </a:p>
        </p:txBody>
      </p:sp>
      <p:pic>
        <p:nvPicPr>
          <p:cNvPr id="8"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53325" y="503932"/>
            <a:ext cx="1240653" cy="581979"/>
          </a:xfrm>
          <a:prstGeom prst="rect">
            <a:avLst/>
          </a:prstGeom>
        </p:spPr>
      </p:pic>
      <p:pic>
        <p:nvPicPr>
          <p:cNvPr id="11266" name="Picture 2" descr="https://o.remove.bg/downloads/9023dc3f-7f7d-4fc5-a71c-4373a0612728/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2541" y="3518743"/>
            <a:ext cx="2311400" cy="154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21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364E24-D033-45D5-9BAC-03F94A34CC39}"/>
              </a:ext>
            </a:extLst>
          </p:cNvPr>
          <p:cNvSpPr txBox="1"/>
          <p:nvPr/>
        </p:nvSpPr>
        <p:spPr>
          <a:xfrm>
            <a:off x="3361459" y="553755"/>
            <a:ext cx="2421082" cy="523220"/>
          </a:xfrm>
          <a:prstGeom prst="rect">
            <a:avLst/>
          </a:prstGeom>
          <a:solidFill>
            <a:schemeClr val="accent1">
              <a:lumMod val="40000"/>
              <a:lumOff val="60000"/>
            </a:schemeClr>
          </a:solidFill>
        </p:spPr>
        <p:txBody>
          <a:bodyPr wrap="square" rtlCol="0">
            <a:spAutoFit/>
          </a:bodyPr>
          <a:lstStyle/>
          <a:p>
            <a:pPr algn="ctr"/>
            <a:r>
              <a:rPr lang="en-US" sz="2800" b="1" dirty="0" smtClean="0">
                <a:solidFill>
                  <a:schemeClr val="accent6"/>
                </a:solidFill>
              </a:rPr>
              <a:t>BÀI TẬP 2</a:t>
            </a:r>
            <a:endParaRPr lang="en-US" sz="2800" b="1" dirty="0">
              <a:solidFill>
                <a:schemeClr val="accent6"/>
              </a:solidFill>
            </a:endParaRPr>
          </a:p>
        </p:txBody>
      </p:sp>
      <p:sp>
        <p:nvSpPr>
          <p:cNvPr id="2" name="Rectangle 1"/>
          <p:cNvSpPr/>
          <p:nvPr/>
        </p:nvSpPr>
        <p:spPr>
          <a:xfrm>
            <a:off x="733424" y="1308095"/>
            <a:ext cx="7953375" cy="3082319"/>
          </a:xfrm>
          <a:prstGeom prst="rect">
            <a:avLst/>
          </a:prstGeom>
        </p:spPr>
        <p:txBody>
          <a:bodyPr wrap="square">
            <a:spAutoFit/>
          </a:bodyPr>
          <a:lstStyle/>
          <a:p>
            <a:pPr algn="just">
              <a:lnSpc>
                <a:spcPct val="130000"/>
              </a:lnSpc>
              <a:spcBef>
                <a:spcPts val="300"/>
              </a:spcBef>
              <a:spcAft>
                <a:spcPts val="300"/>
              </a:spcAft>
            </a:pPr>
            <a:r>
              <a:rPr lang="en-US" sz="2000" dirty="0"/>
              <a:t>a) </a:t>
            </a:r>
            <a:r>
              <a:rPr lang="en-US" sz="2000" dirty="0" err="1"/>
              <a:t>Bố</a:t>
            </a:r>
            <a:r>
              <a:rPr lang="en-US" sz="2000" dirty="0"/>
              <a:t> </a:t>
            </a:r>
            <a:r>
              <a:rPr lang="en-US" sz="2000" dirty="0" err="1"/>
              <a:t>đã</a:t>
            </a:r>
            <a:r>
              <a:rPr lang="en-US" sz="2000" dirty="0"/>
              <a:t> </a:t>
            </a:r>
            <a:r>
              <a:rPr lang="en-US" sz="2000" dirty="0" err="1"/>
              <a:t>tôn</a:t>
            </a:r>
            <a:r>
              <a:rPr lang="en-US" sz="2000" dirty="0"/>
              <a:t> </a:t>
            </a:r>
            <a:r>
              <a:rPr lang="en-US" sz="2000" dirty="0" err="1"/>
              <a:t>trọng</a:t>
            </a:r>
            <a:r>
              <a:rPr lang="en-US" sz="2000" dirty="0"/>
              <a:t> </a:t>
            </a:r>
            <a:r>
              <a:rPr lang="en-US" sz="2000" dirty="0" err="1"/>
              <a:t>và</a:t>
            </a:r>
            <a:r>
              <a:rPr lang="en-US" sz="2000" dirty="0"/>
              <a:t> </a:t>
            </a:r>
            <a:r>
              <a:rPr lang="en-US" sz="2000" dirty="0" err="1"/>
              <a:t>tạo</a:t>
            </a:r>
            <a:r>
              <a:rPr lang="en-US" sz="2000" dirty="0"/>
              <a:t> </a:t>
            </a:r>
            <a:r>
              <a:rPr lang="en-US" sz="2000" dirty="0" err="1"/>
              <a:t>điều</a:t>
            </a:r>
            <a:r>
              <a:rPr lang="en-US" sz="2000" dirty="0"/>
              <a:t> </a:t>
            </a:r>
            <a:r>
              <a:rPr lang="en-US" sz="2000" dirty="0" err="1"/>
              <a:t>kiện</a:t>
            </a:r>
            <a:r>
              <a:rPr lang="en-US" sz="2000" dirty="0"/>
              <a:t> </a:t>
            </a:r>
            <a:r>
              <a:rPr lang="en-US" sz="2000" dirty="0" err="1" smtClean="0"/>
              <a:t>để</a:t>
            </a:r>
            <a:r>
              <a:rPr lang="en-US" sz="2000" dirty="0" smtClean="0"/>
              <a:t> </a:t>
            </a:r>
            <a:r>
              <a:rPr lang="en-US" sz="2000" dirty="0"/>
              <a:t>N </a:t>
            </a:r>
            <a:r>
              <a:rPr lang="en-US" sz="2000" dirty="0" err="1"/>
              <a:t>thực</a:t>
            </a:r>
            <a:r>
              <a:rPr lang="en-US" sz="2000" dirty="0"/>
              <a:t> </a:t>
            </a:r>
            <a:r>
              <a:rPr lang="en-US" sz="2000" dirty="0" err="1"/>
              <a:t>hiện</a:t>
            </a:r>
            <a:r>
              <a:rPr lang="en-US" sz="2000" dirty="0"/>
              <a:t> </a:t>
            </a:r>
            <a:r>
              <a:rPr lang="en-US" sz="2000" dirty="0" err="1"/>
              <a:t>ước</a:t>
            </a:r>
            <a:r>
              <a:rPr lang="en-US" sz="2000" dirty="0"/>
              <a:t> </a:t>
            </a:r>
            <a:r>
              <a:rPr lang="en-US" sz="2000" dirty="0" err="1"/>
              <a:t>muốn</a:t>
            </a:r>
            <a:r>
              <a:rPr lang="en-US" sz="2000" dirty="0"/>
              <a:t> </a:t>
            </a:r>
            <a:r>
              <a:rPr lang="en-US" sz="2000" dirty="0" err="1"/>
              <a:t>và</a:t>
            </a:r>
            <a:r>
              <a:rPr lang="en-US" sz="2000" dirty="0"/>
              <a:t> </a:t>
            </a:r>
            <a:r>
              <a:rPr lang="en-US" sz="2000" dirty="0" err="1"/>
              <a:t>phát</a:t>
            </a:r>
            <a:r>
              <a:rPr lang="en-US" sz="2000" dirty="0"/>
              <a:t> </a:t>
            </a:r>
            <a:r>
              <a:rPr lang="en-US" sz="2000" dirty="0" err="1"/>
              <a:t>triển</a:t>
            </a:r>
            <a:r>
              <a:rPr lang="en-US" sz="2000" dirty="0"/>
              <a:t> </a:t>
            </a:r>
            <a:r>
              <a:rPr lang="en-US" sz="2000" dirty="0" err="1"/>
              <a:t>lành</a:t>
            </a:r>
            <a:r>
              <a:rPr lang="en-US" sz="2000" dirty="0"/>
              <a:t> </a:t>
            </a:r>
            <a:r>
              <a:rPr lang="en-US" sz="2000" dirty="0" err="1"/>
              <a:t>mạnh</a:t>
            </a:r>
            <a:r>
              <a:rPr lang="en-US" sz="2000" dirty="0"/>
              <a:t>. </a:t>
            </a:r>
            <a:r>
              <a:rPr lang="en-US" sz="2000" dirty="0" err="1"/>
              <a:t>Nhưng</a:t>
            </a:r>
            <a:r>
              <a:rPr lang="en-US" sz="2000" dirty="0"/>
              <a:t> </a:t>
            </a:r>
            <a:r>
              <a:rPr lang="en-US" sz="2000" dirty="0" err="1"/>
              <a:t>bố</a:t>
            </a:r>
            <a:r>
              <a:rPr lang="en-US" sz="2000" dirty="0"/>
              <a:t> </a:t>
            </a:r>
            <a:r>
              <a:rPr lang="en-US" sz="2000" dirty="0" err="1"/>
              <a:t>cũng</a:t>
            </a:r>
            <a:r>
              <a:rPr lang="en-US" sz="2000" dirty="0"/>
              <a:t> </a:t>
            </a:r>
            <a:r>
              <a:rPr lang="en-US" sz="2000" dirty="0" err="1"/>
              <a:t>luôn</a:t>
            </a:r>
            <a:r>
              <a:rPr lang="en-US" sz="2000" dirty="0"/>
              <a:t> </a:t>
            </a:r>
            <a:r>
              <a:rPr lang="en-US" sz="2000" dirty="0" err="1"/>
              <a:t>nhắc</a:t>
            </a:r>
            <a:r>
              <a:rPr lang="en-US" sz="2000" dirty="0"/>
              <a:t> N </a:t>
            </a:r>
            <a:r>
              <a:rPr lang="en-US" sz="2000" dirty="0" err="1"/>
              <a:t>không</a:t>
            </a:r>
            <a:r>
              <a:rPr lang="en-US" sz="2000" dirty="0"/>
              <a:t> </a:t>
            </a:r>
            <a:r>
              <a:rPr lang="en-US" sz="2000" dirty="0" err="1"/>
              <a:t>lơ</a:t>
            </a:r>
            <a:r>
              <a:rPr lang="en-US" sz="2000" dirty="0"/>
              <a:t> </a:t>
            </a:r>
            <a:r>
              <a:rPr lang="en-US" sz="2000" dirty="0" err="1"/>
              <a:t>là</a:t>
            </a:r>
            <a:r>
              <a:rPr lang="en-US" sz="2000" dirty="0"/>
              <a:t> </a:t>
            </a:r>
            <a:r>
              <a:rPr lang="en-US" sz="2000" dirty="0" err="1"/>
              <a:t>việc</a:t>
            </a:r>
            <a:r>
              <a:rPr lang="en-US" sz="2000" dirty="0"/>
              <a:t> </a:t>
            </a:r>
            <a:r>
              <a:rPr lang="en-US" sz="2000" dirty="0" err="1" smtClean="0"/>
              <a:t>học</a:t>
            </a:r>
            <a:r>
              <a:rPr lang="en-US" sz="2000" dirty="0" smtClean="0"/>
              <a:t>.</a:t>
            </a:r>
            <a:endParaRPr lang="en-US" sz="2000" dirty="0"/>
          </a:p>
          <a:p>
            <a:pPr algn="just">
              <a:lnSpc>
                <a:spcPct val="130000"/>
              </a:lnSpc>
              <a:spcBef>
                <a:spcPts val="300"/>
              </a:spcBef>
              <a:spcAft>
                <a:spcPts val="300"/>
              </a:spcAft>
            </a:pPr>
            <a:r>
              <a:rPr lang="en-US" sz="2000" dirty="0"/>
              <a:t>b) </a:t>
            </a:r>
            <a:r>
              <a:rPr lang="en-US" sz="2000" dirty="0" err="1"/>
              <a:t>Việc</a:t>
            </a:r>
            <a:r>
              <a:rPr lang="en-US" sz="2000" dirty="0"/>
              <a:t> </a:t>
            </a:r>
            <a:r>
              <a:rPr lang="en-US" sz="2000" dirty="0" err="1"/>
              <a:t>làm</a:t>
            </a:r>
            <a:r>
              <a:rPr lang="en-US" sz="2000" dirty="0"/>
              <a:t> </a:t>
            </a:r>
            <a:r>
              <a:rPr lang="en-US" sz="2000" dirty="0" err="1"/>
              <a:t>của</a:t>
            </a:r>
            <a:r>
              <a:rPr lang="en-US" sz="2000" dirty="0"/>
              <a:t> M </a:t>
            </a:r>
            <a:r>
              <a:rPr lang="en-US" sz="2000" dirty="0" err="1"/>
              <a:t>thể</a:t>
            </a:r>
            <a:r>
              <a:rPr lang="en-US" sz="2000" dirty="0"/>
              <a:t> </a:t>
            </a:r>
            <a:r>
              <a:rPr lang="en-US" sz="2000" dirty="0" err="1"/>
              <a:t>hiện</a:t>
            </a:r>
            <a:r>
              <a:rPr lang="en-US" sz="2000" dirty="0"/>
              <a:t> M </a:t>
            </a:r>
            <a:r>
              <a:rPr lang="en-US" sz="2000" dirty="0" err="1"/>
              <a:t>thực</a:t>
            </a:r>
            <a:r>
              <a:rPr lang="en-US" sz="2000" dirty="0"/>
              <a:t> </a:t>
            </a:r>
            <a:r>
              <a:rPr lang="en-US" sz="2000" dirty="0" err="1"/>
              <a:t>hiện</a:t>
            </a:r>
            <a:r>
              <a:rPr lang="en-US" sz="2000" dirty="0"/>
              <a:t> </a:t>
            </a:r>
            <a:r>
              <a:rPr lang="en-US" sz="2000" dirty="0" err="1"/>
              <a:t>chưa</a:t>
            </a:r>
            <a:r>
              <a:rPr lang="en-US" sz="2000" dirty="0"/>
              <a:t> </a:t>
            </a:r>
            <a:r>
              <a:rPr lang="en-US" sz="2000" dirty="0" err="1"/>
              <a:t>tốt</a:t>
            </a:r>
            <a:r>
              <a:rPr lang="en-US" sz="2000" dirty="0"/>
              <a:t> </a:t>
            </a:r>
            <a:r>
              <a:rPr lang="en-US" sz="2000" dirty="0" err="1"/>
              <a:t>nghĩa</a:t>
            </a:r>
            <a:r>
              <a:rPr lang="en-US" sz="2000" dirty="0"/>
              <a:t> </a:t>
            </a:r>
            <a:r>
              <a:rPr lang="en-US" sz="2000" dirty="0" err="1"/>
              <a:t>vụ</a:t>
            </a:r>
            <a:r>
              <a:rPr lang="en-US" sz="2000" dirty="0"/>
              <a:t> </a:t>
            </a:r>
            <a:r>
              <a:rPr lang="en-US" sz="2000" dirty="0" err="1"/>
              <a:t>kính</a:t>
            </a:r>
            <a:r>
              <a:rPr lang="en-US" sz="2000" dirty="0"/>
              <a:t> </a:t>
            </a:r>
            <a:r>
              <a:rPr lang="en-US" sz="2000" dirty="0" err="1"/>
              <a:t>trọng</a:t>
            </a:r>
            <a:r>
              <a:rPr lang="en-US" sz="2000" dirty="0"/>
              <a:t> cha </a:t>
            </a:r>
            <a:r>
              <a:rPr lang="en-US" sz="2000" dirty="0" err="1"/>
              <a:t>mẹ</a:t>
            </a:r>
            <a:r>
              <a:rPr lang="en-US" sz="2000" dirty="0"/>
              <a:t>.</a:t>
            </a:r>
          </a:p>
          <a:p>
            <a:pPr algn="just">
              <a:lnSpc>
                <a:spcPct val="130000"/>
              </a:lnSpc>
              <a:spcBef>
                <a:spcPts val="300"/>
              </a:spcBef>
              <a:spcAft>
                <a:spcPts val="300"/>
              </a:spcAft>
            </a:pPr>
            <a:r>
              <a:rPr lang="en-US" sz="2000" dirty="0"/>
              <a:t>c) </a:t>
            </a:r>
            <a:r>
              <a:rPr lang="en-US" sz="2000" dirty="0" err="1"/>
              <a:t>Bố</a:t>
            </a:r>
            <a:r>
              <a:rPr lang="en-US" sz="2000" dirty="0"/>
              <a:t> </a:t>
            </a:r>
            <a:r>
              <a:rPr lang="en-US" sz="2000" dirty="0" err="1"/>
              <a:t>mẹ</a:t>
            </a:r>
            <a:r>
              <a:rPr lang="en-US" sz="2000" dirty="0"/>
              <a:t> </a:t>
            </a:r>
            <a:r>
              <a:rPr lang="en-US" sz="2000" dirty="0" err="1"/>
              <a:t>đã</a:t>
            </a:r>
            <a:r>
              <a:rPr lang="en-US" sz="2000" dirty="0"/>
              <a:t> </a:t>
            </a:r>
            <a:r>
              <a:rPr lang="en-US" sz="2000" dirty="0" err="1"/>
              <a:t>tạo</a:t>
            </a:r>
            <a:r>
              <a:rPr lang="en-US" sz="2000" dirty="0"/>
              <a:t> </a:t>
            </a:r>
            <a:r>
              <a:rPr lang="en-US" sz="2000" dirty="0" err="1"/>
              <a:t>điều</a:t>
            </a:r>
            <a:r>
              <a:rPr lang="en-US" sz="2000" dirty="0"/>
              <a:t> </a:t>
            </a:r>
            <a:r>
              <a:rPr lang="en-US" sz="2000" dirty="0" err="1"/>
              <a:t>kiện</a:t>
            </a:r>
            <a:r>
              <a:rPr lang="en-US" sz="2000" dirty="0"/>
              <a:t> </a:t>
            </a:r>
            <a:r>
              <a:rPr lang="en-US" sz="2000" dirty="0" err="1"/>
              <a:t>đề</a:t>
            </a:r>
            <a:r>
              <a:rPr lang="en-US" sz="2000" dirty="0"/>
              <a:t> H </a:t>
            </a:r>
            <a:r>
              <a:rPr lang="en-US" sz="2000" dirty="0" err="1"/>
              <a:t>tham</a:t>
            </a:r>
            <a:r>
              <a:rPr lang="en-US" sz="2000" dirty="0"/>
              <a:t> </a:t>
            </a:r>
            <a:r>
              <a:rPr lang="en-US" sz="2000" dirty="0" err="1"/>
              <a:t>gia</a:t>
            </a:r>
            <a:r>
              <a:rPr lang="en-US" sz="2000" dirty="0"/>
              <a:t> </a:t>
            </a:r>
            <a:r>
              <a:rPr lang="en-US" sz="2000" dirty="0" err="1"/>
              <a:t>các</a:t>
            </a:r>
            <a:r>
              <a:rPr lang="en-US" sz="2000" dirty="0"/>
              <a:t> </a:t>
            </a:r>
            <a:r>
              <a:rPr lang="en-US" sz="2000" dirty="0" err="1"/>
              <a:t>hoạt</a:t>
            </a:r>
            <a:r>
              <a:rPr lang="en-US" sz="2000" dirty="0"/>
              <a:t> </a:t>
            </a:r>
            <a:r>
              <a:rPr lang="en-US" sz="2000" dirty="0" err="1"/>
              <a:t>động</a:t>
            </a:r>
            <a:r>
              <a:rPr lang="en-US" sz="2000" dirty="0"/>
              <a:t> </a:t>
            </a:r>
            <a:r>
              <a:rPr lang="en-US" sz="2000" dirty="0" err="1"/>
              <a:t>tập</a:t>
            </a:r>
            <a:r>
              <a:rPr lang="en-US" sz="2000" dirty="0"/>
              <a:t> </a:t>
            </a:r>
            <a:r>
              <a:rPr lang="en-US" sz="2000" dirty="0" err="1"/>
              <a:t>thể</a:t>
            </a:r>
            <a:r>
              <a:rPr lang="en-US" sz="2000" dirty="0"/>
              <a:t>, </a:t>
            </a:r>
            <a:r>
              <a:rPr lang="en-US" sz="2000" dirty="0" err="1"/>
              <a:t>phát</a:t>
            </a:r>
            <a:r>
              <a:rPr lang="en-US" sz="2000" dirty="0"/>
              <a:t> </a:t>
            </a:r>
            <a:r>
              <a:rPr lang="en-US" sz="2000" dirty="0" err="1"/>
              <a:t>triển</a:t>
            </a:r>
            <a:r>
              <a:rPr lang="en-US" sz="2000" dirty="0"/>
              <a:t> </a:t>
            </a:r>
            <a:r>
              <a:rPr lang="en-US" sz="2000" dirty="0" err="1"/>
              <a:t>lành</a:t>
            </a:r>
            <a:r>
              <a:rPr lang="en-US" sz="2000" dirty="0"/>
              <a:t> </a:t>
            </a:r>
            <a:r>
              <a:rPr lang="en-US" sz="2000" dirty="0" err="1"/>
              <a:t>mạnh</a:t>
            </a:r>
            <a:r>
              <a:rPr lang="en-US" sz="2000" dirty="0"/>
              <a:t> </a:t>
            </a:r>
            <a:r>
              <a:rPr lang="en-US" sz="2000" dirty="0" err="1"/>
              <a:t>về</a:t>
            </a:r>
            <a:r>
              <a:rPr lang="en-US" sz="2000" dirty="0"/>
              <a:t> </a:t>
            </a:r>
            <a:r>
              <a:rPr lang="en-US" sz="2000" dirty="0" err="1"/>
              <a:t>thể</a:t>
            </a:r>
            <a:r>
              <a:rPr lang="en-US" sz="2000" dirty="0"/>
              <a:t> </a:t>
            </a:r>
            <a:r>
              <a:rPr lang="en-US" sz="2000" dirty="0" err="1"/>
              <a:t>chất</a:t>
            </a:r>
            <a:r>
              <a:rPr lang="en-US" sz="2000" dirty="0"/>
              <a:t>, </a:t>
            </a:r>
            <a:r>
              <a:rPr lang="en-US" sz="2000" dirty="0" err="1"/>
              <a:t>trí</a:t>
            </a:r>
            <a:r>
              <a:rPr lang="en-US" sz="2000" dirty="0"/>
              <a:t> </a:t>
            </a:r>
            <a:r>
              <a:rPr lang="en-US" sz="2000" dirty="0" err="1"/>
              <a:t>tuệ</a:t>
            </a:r>
            <a:r>
              <a:rPr lang="en-US" sz="2000" dirty="0"/>
              <a:t>.</a:t>
            </a:r>
          </a:p>
          <a:p>
            <a:pPr algn="just">
              <a:lnSpc>
                <a:spcPct val="130000"/>
              </a:lnSpc>
              <a:spcBef>
                <a:spcPts val="300"/>
              </a:spcBef>
              <a:spcAft>
                <a:spcPts val="300"/>
              </a:spcAft>
            </a:pPr>
            <a:r>
              <a:rPr lang="en-US" sz="2000" dirty="0"/>
              <a:t>d) </a:t>
            </a:r>
            <a:r>
              <a:rPr lang="en-US" sz="2000" dirty="0" err="1"/>
              <a:t>Bố</a:t>
            </a:r>
            <a:r>
              <a:rPr lang="en-US" sz="2000" dirty="0"/>
              <a:t> </a:t>
            </a:r>
            <a:r>
              <a:rPr lang="en-US" sz="2000" dirty="0" err="1"/>
              <a:t>đã</a:t>
            </a:r>
            <a:r>
              <a:rPr lang="en-US" sz="2000" dirty="0"/>
              <a:t> </a:t>
            </a:r>
            <a:r>
              <a:rPr lang="en-US" sz="2000" dirty="0" err="1"/>
              <a:t>tạo</a:t>
            </a:r>
            <a:r>
              <a:rPr lang="en-US" sz="2000" dirty="0"/>
              <a:t> </a:t>
            </a:r>
            <a:r>
              <a:rPr lang="en-US" sz="2000" dirty="0" err="1"/>
              <a:t>điêu</a:t>
            </a:r>
            <a:r>
              <a:rPr lang="en-US" sz="2000" dirty="0"/>
              <a:t> </a:t>
            </a:r>
            <a:r>
              <a:rPr lang="en-US" sz="2000" dirty="0" err="1"/>
              <a:t>kiện</a:t>
            </a:r>
            <a:r>
              <a:rPr lang="en-US" sz="2000" dirty="0"/>
              <a:t> </a:t>
            </a:r>
            <a:r>
              <a:rPr lang="en-US" sz="2000" dirty="0" err="1"/>
              <a:t>để</a:t>
            </a:r>
            <a:r>
              <a:rPr lang="en-US" sz="2000" dirty="0"/>
              <a:t> A </a:t>
            </a:r>
            <a:r>
              <a:rPr lang="en-US" sz="2000" dirty="0" err="1"/>
              <a:t>thực</a:t>
            </a:r>
            <a:r>
              <a:rPr lang="en-US" sz="2000" dirty="0"/>
              <a:t> </a:t>
            </a:r>
            <a:r>
              <a:rPr lang="en-US" sz="2000" dirty="0" err="1"/>
              <a:t>hiện</a:t>
            </a:r>
            <a:r>
              <a:rPr lang="en-US" sz="2000" dirty="0"/>
              <a:t> </a:t>
            </a:r>
            <a:r>
              <a:rPr lang="en-US" sz="2000" dirty="0" err="1"/>
              <a:t>quyền</a:t>
            </a:r>
            <a:r>
              <a:rPr lang="en-US" sz="2000" dirty="0"/>
              <a:t> </a:t>
            </a:r>
            <a:r>
              <a:rPr lang="en-US" sz="2000" dirty="0" err="1"/>
              <a:t>bảy</a:t>
            </a:r>
            <a:r>
              <a:rPr lang="en-US" sz="2000" dirty="0"/>
              <a:t> </a:t>
            </a:r>
            <a:r>
              <a:rPr lang="en-US" sz="2000" dirty="0" err="1"/>
              <a:t>tỏ</a:t>
            </a:r>
            <a:r>
              <a:rPr lang="en-US" sz="2000" dirty="0"/>
              <a:t> ý </a:t>
            </a:r>
            <a:r>
              <a:rPr lang="en-US" sz="2000" dirty="0" err="1"/>
              <a:t>kiến</a:t>
            </a:r>
            <a:r>
              <a:rPr lang="en-US" sz="2000" dirty="0"/>
              <a:t>.</a:t>
            </a:r>
          </a:p>
        </p:txBody>
      </p:sp>
      <p:pic>
        <p:nvPicPr>
          <p:cNvPr id="12290" name="Picture 2" descr="https://o.remove.bg/downloads/dc44acb2-e929-4290-911a-f4c4080d221d/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178675" y="298450"/>
            <a:ext cx="1203325" cy="120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13277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364E24-D033-45D5-9BAC-03F94A34CC39}"/>
              </a:ext>
            </a:extLst>
          </p:cNvPr>
          <p:cNvSpPr txBox="1"/>
          <p:nvPr/>
        </p:nvSpPr>
        <p:spPr>
          <a:xfrm>
            <a:off x="3361459" y="553755"/>
            <a:ext cx="2421082" cy="523220"/>
          </a:xfrm>
          <a:prstGeom prst="rect">
            <a:avLst/>
          </a:prstGeom>
          <a:solidFill>
            <a:schemeClr val="accent1">
              <a:lumMod val="40000"/>
              <a:lumOff val="60000"/>
            </a:schemeClr>
          </a:solidFill>
        </p:spPr>
        <p:txBody>
          <a:bodyPr wrap="square" rtlCol="0">
            <a:spAutoFit/>
          </a:bodyPr>
          <a:lstStyle/>
          <a:p>
            <a:pPr algn="ctr"/>
            <a:r>
              <a:rPr lang="en-US" sz="2800" b="1" dirty="0" smtClean="0">
                <a:solidFill>
                  <a:schemeClr val="accent6"/>
                </a:solidFill>
              </a:rPr>
              <a:t>BÀI TẬP 3</a:t>
            </a:r>
            <a:endParaRPr lang="en-US" sz="2800" b="1" dirty="0">
              <a:solidFill>
                <a:schemeClr val="accent6"/>
              </a:solidFill>
            </a:endParaRPr>
          </a:p>
        </p:txBody>
      </p:sp>
      <p:sp>
        <p:nvSpPr>
          <p:cNvPr id="5" name="Rectangle 4"/>
          <p:cNvSpPr/>
          <p:nvPr/>
        </p:nvSpPr>
        <p:spPr>
          <a:xfrm>
            <a:off x="818283" y="1146616"/>
            <a:ext cx="5514975" cy="472437"/>
          </a:xfrm>
          <a:prstGeom prst="rect">
            <a:avLst/>
          </a:prstGeom>
        </p:spPr>
        <p:txBody>
          <a:bodyPr wrap="square">
            <a:spAutoFit/>
          </a:bodyPr>
          <a:lstStyle/>
          <a:p>
            <a:pPr>
              <a:lnSpc>
                <a:spcPct val="130000"/>
              </a:lnSpc>
            </a:pPr>
            <a:r>
              <a:rPr lang="en-US" sz="1900" b="1" dirty="0" err="1">
                <a:solidFill>
                  <a:schemeClr val="accent3"/>
                </a:solidFill>
              </a:rPr>
              <a:t>Em</a:t>
            </a:r>
            <a:r>
              <a:rPr lang="en-US" sz="1900" b="1" dirty="0">
                <a:solidFill>
                  <a:schemeClr val="accent3"/>
                </a:solidFill>
              </a:rPr>
              <a:t> </a:t>
            </a:r>
            <a:r>
              <a:rPr lang="en-US" sz="1900" b="1" dirty="0" err="1" smtClean="0">
                <a:solidFill>
                  <a:schemeClr val="accent3"/>
                </a:solidFill>
              </a:rPr>
              <a:t>hãy</a:t>
            </a:r>
            <a:r>
              <a:rPr lang="en-US" sz="1900" b="1" dirty="0" smtClean="0">
                <a:solidFill>
                  <a:schemeClr val="accent3"/>
                </a:solidFill>
              </a:rPr>
              <a:t> </a:t>
            </a:r>
            <a:r>
              <a:rPr lang="en-US" sz="1900" b="1" dirty="0" err="1" smtClean="0">
                <a:solidFill>
                  <a:schemeClr val="accent3"/>
                </a:solidFill>
              </a:rPr>
              <a:t>xử</a:t>
            </a:r>
            <a:r>
              <a:rPr lang="en-US" sz="1900" b="1" dirty="0" smtClean="0">
                <a:solidFill>
                  <a:schemeClr val="accent3"/>
                </a:solidFill>
              </a:rPr>
              <a:t> </a:t>
            </a:r>
            <a:r>
              <a:rPr lang="en-US" sz="1900" b="1" dirty="0" err="1" smtClean="0">
                <a:solidFill>
                  <a:schemeClr val="accent3"/>
                </a:solidFill>
              </a:rPr>
              <a:t>lí</a:t>
            </a:r>
            <a:r>
              <a:rPr lang="en-US" sz="1900" b="1" dirty="0" smtClean="0">
                <a:solidFill>
                  <a:schemeClr val="accent3"/>
                </a:solidFill>
              </a:rPr>
              <a:t> </a:t>
            </a:r>
            <a:r>
              <a:rPr lang="en-US" sz="1900" b="1" dirty="0" err="1" smtClean="0">
                <a:solidFill>
                  <a:schemeClr val="accent3"/>
                </a:solidFill>
              </a:rPr>
              <a:t>các</a:t>
            </a:r>
            <a:r>
              <a:rPr lang="en-US" sz="1900" b="1" dirty="0" smtClean="0">
                <a:solidFill>
                  <a:schemeClr val="accent3"/>
                </a:solidFill>
              </a:rPr>
              <a:t> </a:t>
            </a:r>
            <a:r>
              <a:rPr lang="en-US" sz="1900" b="1" dirty="0" err="1" smtClean="0">
                <a:solidFill>
                  <a:schemeClr val="accent3"/>
                </a:solidFill>
              </a:rPr>
              <a:t>tình</a:t>
            </a:r>
            <a:r>
              <a:rPr lang="en-US" sz="1900" b="1" dirty="0" smtClean="0">
                <a:solidFill>
                  <a:schemeClr val="accent3"/>
                </a:solidFill>
              </a:rPr>
              <a:t> </a:t>
            </a:r>
            <a:r>
              <a:rPr lang="en-US" sz="1900" b="1" dirty="0" err="1" smtClean="0">
                <a:solidFill>
                  <a:schemeClr val="accent3"/>
                </a:solidFill>
              </a:rPr>
              <a:t>huống</a:t>
            </a:r>
            <a:r>
              <a:rPr lang="en-US" sz="1900" b="1" dirty="0" smtClean="0">
                <a:solidFill>
                  <a:schemeClr val="accent3"/>
                </a:solidFill>
              </a:rPr>
              <a:t> </a:t>
            </a:r>
            <a:r>
              <a:rPr lang="en-US" sz="1900" b="1" dirty="0" err="1" smtClean="0">
                <a:solidFill>
                  <a:schemeClr val="accent3"/>
                </a:solidFill>
              </a:rPr>
              <a:t>dưới</a:t>
            </a:r>
            <a:r>
              <a:rPr lang="en-US" sz="1900" b="1" dirty="0" smtClean="0">
                <a:solidFill>
                  <a:schemeClr val="accent3"/>
                </a:solidFill>
              </a:rPr>
              <a:t> </a:t>
            </a:r>
            <a:r>
              <a:rPr lang="en-US" sz="1900" b="1" dirty="0" err="1" smtClean="0">
                <a:solidFill>
                  <a:schemeClr val="accent3"/>
                </a:solidFill>
              </a:rPr>
              <a:t>đây</a:t>
            </a:r>
            <a:r>
              <a:rPr lang="en-US" sz="1900" b="1" dirty="0" smtClean="0">
                <a:solidFill>
                  <a:schemeClr val="accent3"/>
                </a:solidFill>
              </a:rPr>
              <a:t>:</a:t>
            </a:r>
            <a:endParaRPr lang="vi-VN" sz="1900" b="1" dirty="0">
              <a:solidFill>
                <a:schemeClr val="accent3"/>
              </a:solidFill>
              <a:latin typeface="+mn-lt"/>
            </a:endParaRPr>
          </a:p>
        </p:txBody>
      </p:sp>
      <p:sp>
        <p:nvSpPr>
          <p:cNvPr id="2" name="Rectangle 1"/>
          <p:cNvSpPr/>
          <p:nvPr/>
        </p:nvSpPr>
        <p:spPr>
          <a:xfrm>
            <a:off x="818283" y="1688694"/>
            <a:ext cx="7744692" cy="2973122"/>
          </a:xfrm>
          <a:prstGeom prst="rect">
            <a:avLst/>
          </a:prstGeom>
        </p:spPr>
        <p:txBody>
          <a:bodyPr wrap="square">
            <a:spAutoFit/>
          </a:bodyPr>
          <a:lstStyle/>
          <a:p>
            <a:pPr algn="just">
              <a:lnSpc>
                <a:spcPct val="130000"/>
              </a:lnSpc>
            </a:pPr>
            <a:r>
              <a:rPr lang="vi-VN" sz="1800" dirty="0">
                <a:solidFill>
                  <a:schemeClr val="accent3"/>
                </a:solidFill>
                <a:latin typeface="+mn-lt"/>
              </a:rPr>
              <a:t>a) L và em trai học cùng trường. Nhà trường </a:t>
            </a:r>
            <a:r>
              <a:rPr lang="vi-VN" sz="1800" dirty="0" smtClean="0">
                <a:solidFill>
                  <a:schemeClr val="accent3"/>
                </a:solidFill>
                <a:latin typeface="+mn-lt"/>
              </a:rPr>
              <a:t>t</a:t>
            </a:r>
            <a:r>
              <a:rPr lang="en-US" sz="1800" dirty="0" smtClean="0">
                <a:solidFill>
                  <a:schemeClr val="accent3"/>
                </a:solidFill>
                <a:latin typeface="+mn-lt"/>
              </a:rPr>
              <a:t>ổ</a:t>
            </a:r>
            <a:r>
              <a:rPr lang="vi-VN" sz="1800" dirty="0" smtClean="0">
                <a:solidFill>
                  <a:schemeClr val="accent3"/>
                </a:solidFill>
                <a:latin typeface="+mn-lt"/>
              </a:rPr>
              <a:t> </a:t>
            </a:r>
            <a:r>
              <a:rPr lang="vi-VN" sz="1800" dirty="0">
                <a:solidFill>
                  <a:schemeClr val="accent3"/>
                </a:solidFill>
                <a:latin typeface="+mn-lt"/>
              </a:rPr>
              <a:t>chức đi tham quan Vườn Quốc gia Cúc Phương. Hai chị em đều muốn tham gia nhưng bố chỉ cho L đi, còn em trai phải ở nhà vì còn nhỏ.</a:t>
            </a:r>
          </a:p>
          <a:p>
            <a:pPr algn="just">
              <a:lnSpc>
                <a:spcPct val="130000"/>
              </a:lnSpc>
            </a:pPr>
            <a:r>
              <a:rPr lang="vi-VN" sz="1800" b="1" i="1" dirty="0">
                <a:solidFill>
                  <a:srgbClr val="02BA70"/>
                </a:solidFill>
                <a:latin typeface="+mn-lt"/>
              </a:rPr>
              <a:t>Nếu là L, em sẽ ứng xử thế nào?</a:t>
            </a:r>
          </a:p>
          <a:p>
            <a:pPr algn="just">
              <a:lnSpc>
                <a:spcPct val="130000"/>
              </a:lnSpc>
            </a:pPr>
            <a:r>
              <a:rPr lang="vi-VN" sz="1800" dirty="0">
                <a:solidFill>
                  <a:schemeClr val="accent3"/>
                </a:solidFill>
                <a:latin typeface="+mn-lt"/>
              </a:rPr>
              <a:t>b) S rất thích vẽ và vẽ rất đẹp nên được các bạn bầu làm nhóm trưởng tờ báo tường của lớp. S xin mẹ cho đi học lớp vẽ ở Cung thiếu nhi nhưng mẹ không đồng ý vì sợ học vẽ sẽ ảnh hưởng đến việc học ở trường của S.</a:t>
            </a:r>
          </a:p>
          <a:p>
            <a:pPr algn="just">
              <a:lnSpc>
                <a:spcPct val="130000"/>
              </a:lnSpc>
            </a:pPr>
            <a:r>
              <a:rPr lang="vi-VN" sz="1800" b="1" i="1" dirty="0">
                <a:solidFill>
                  <a:srgbClr val="02BA70"/>
                </a:solidFill>
                <a:latin typeface="+mn-lt"/>
              </a:rPr>
              <a:t>Nếu là S, em sẽ ứng xử thế nào?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849" y="437951"/>
            <a:ext cx="1181102" cy="1181102"/>
          </a:xfrm>
          <a:prstGeom prst="rect">
            <a:avLst/>
          </a:prstGeom>
        </p:spPr>
      </p:pic>
    </p:spTree>
    <p:extLst>
      <p:ext uri="{BB962C8B-B14F-4D97-AF65-F5344CB8AC3E}">
        <p14:creationId xmlns:p14="http://schemas.microsoft.com/office/powerpoint/2010/main" val="103366946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anim calcmode="lin" valueType="num">
                                      <p:cBhvr>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anim calcmode="lin" valueType="num">
                                      <p:cBhvr>
                                        <p:cTn id="3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wipe(down)">
                                      <p:cBhvr>
                                        <p:cTn id="3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grpSp>
        <p:nvGrpSpPr>
          <p:cNvPr id="1635" name="Google Shape;1635;p40"/>
          <p:cNvGrpSpPr/>
          <p:nvPr/>
        </p:nvGrpSpPr>
        <p:grpSpPr>
          <a:xfrm>
            <a:off x="810491" y="1193885"/>
            <a:ext cx="7813964" cy="2755730"/>
            <a:chOff x="1171021" y="1193885"/>
            <a:chExt cx="7055750" cy="2755730"/>
          </a:xfrm>
        </p:grpSpPr>
        <p:sp>
          <p:nvSpPr>
            <p:cNvPr id="1636" name="Google Shape;1636;p40"/>
            <p:cNvSpPr/>
            <p:nvPr/>
          </p:nvSpPr>
          <p:spPr>
            <a:xfrm>
              <a:off x="1309255" y="1301850"/>
              <a:ext cx="6760745" cy="253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0"/>
            <p:cNvSpPr/>
            <p:nvPr/>
          </p:nvSpPr>
          <p:spPr>
            <a:xfrm>
              <a:off x="1171021" y="1193885"/>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0"/>
            <p:cNvSpPr/>
            <p:nvPr/>
          </p:nvSpPr>
          <p:spPr>
            <a:xfrm>
              <a:off x="6709671" y="3723415"/>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9" name="Google Shape;1639;p40"/>
          <p:cNvSpPr txBox="1">
            <a:spLocks noGrp="1"/>
          </p:cNvSpPr>
          <p:nvPr>
            <p:ph type="title"/>
          </p:nvPr>
        </p:nvSpPr>
        <p:spPr>
          <a:xfrm>
            <a:off x="805996" y="1441911"/>
            <a:ext cx="7802426" cy="2222400"/>
          </a:xfrm>
          <a:prstGeom prst="rect">
            <a:avLst/>
          </a:prstGeom>
        </p:spPr>
        <p:txBody>
          <a:bodyPr spcFirstLastPara="1" wrap="square" lIns="91425" tIns="91425" rIns="91425" bIns="91425" anchor="ctr" anchorCtr="0">
            <a:noAutofit/>
          </a:bodyPr>
          <a:lstStyle/>
          <a:p>
            <a:pPr lvl="0">
              <a:lnSpc>
                <a:spcPct val="130000"/>
              </a:lnSpc>
            </a:pPr>
            <a:r>
              <a:rPr lang="en-US" sz="3400" b="1" dirty="0" err="1">
                <a:latin typeface="+mj-lt"/>
              </a:rPr>
              <a:t>Bài</a:t>
            </a:r>
            <a:r>
              <a:rPr lang="en-US" sz="3400" b="1" dirty="0">
                <a:latin typeface="+mj-lt"/>
              </a:rPr>
              <a:t> 10: </a:t>
            </a:r>
            <a:r>
              <a:rPr lang="en-US" sz="3400" b="1" dirty="0" smtClean="0">
                <a:latin typeface="+mj-lt"/>
              </a:rPr>
              <a:t>QUYỀN VÀ NGHĨA VỤ CỦA CÔNG DÂN TRONG GIA ĐÌNH</a:t>
            </a:r>
            <a:endParaRPr sz="3400" b="1" dirty="0">
              <a:latin typeface="+mj-lt"/>
            </a:endParaRPr>
          </a:p>
        </p:txBody>
      </p:sp>
      <p:grpSp>
        <p:nvGrpSpPr>
          <p:cNvPr id="1640" name="Google Shape;1640;p40"/>
          <p:cNvGrpSpPr/>
          <p:nvPr/>
        </p:nvGrpSpPr>
        <p:grpSpPr>
          <a:xfrm>
            <a:off x="936329" y="4063125"/>
            <a:ext cx="1388700" cy="388400"/>
            <a:chOff x="5023450" y="3716075"/>
            <a:chExt cx="1388700" cy="388400"/>
          </a:xfrm>
        </p:grpSpPr>
        <p:sp>
          <p:nvSpPr>
            <p:cNvPr id="1641" name="Google Shape;1641;p40"/>
            <p:cNvSpPr/>
            <p:nvPr/>
          </p:nvSpPr>
          <p:spPr>
            <a:xfrm>
              <a:off x="5126400" y="3858750"/>
              <a:ext cx="986800" cy="245725"/>
            </a:xfrm>
            <a:custGeom>
              <a:avLst/>
              <a:gdLst/>
              <a:ahLst/>
              <a:cxnLst/>
              <a:rect l="l" t="t" r="r" b="b"/>
              <a:pathLst>
                <a:path w="39472" h="9829" extrusionOk="0">
                  <a:moveTo>
                    <a:pt x="28910" y="0"/>
                  </a:moveTo>
                  <a:cubicBezTo>
                    <a:pt x="26381" y="0"/>
                    <a:pt x="23834" y="122"/>
                    <a:pt x="21344" y="417"/>
                  </a:cubicBezTo>
                  <a:cubicBezTo>
                    <a:pt x="16237" y="976"/>
                    <a:pt x="11316" y="2430"/>
                    <a:pt x="6731" y="4704"/>
                  </a:cubicBezTo>
                  <a:cubicBezTo>
                    <a:pt x="5501" y="5338"/>
                    <a:pt x="4270" y="6047"/>
                    <a:pt x="3115" y="6829"/>
                  </a:cubicBezTo>
                  <a:cubicBezTo>
                    <a:pt x="2033" y="7575"/>
                    <a:pt x="803" y="8395"/>
                    <a:pt x="95" y="9514"/>
                  </a:cubicBezTo>
                  <a:cubicBezTo>
                    <a:pt x="0" y="9671"/>
                    <a:pt x="119" y="9829"/>
                    <a:pt x="270" y="9829"/>
                  </a:cubicBezTo>
                  <a:cubicBezTo>
                    <a:pt x="298" y="9829"/>
                    <a:pt x="327" y="9823"/>
                    <a:pt x="356" y="9812"/>
                  </a:cubicBezTo>
                  <a:lnTo>
                    <a:pt x="356" y="9775"/>
                  </a:lnTo>
                  <a:cubicBezTo>
                    <a:pt x="1474" y="9327"/>
                    <a:pt x="2444" y="8432"/>
                    <a:pt x="3450" y="7761"/>
                  </a:cubicBezTo>
                  <a:cubicBezTo>
                    <a:pt x="4457" y="7090"/>
                    <a:pt x="5426" y="6494"/>
                    <a:pt x="6470" y="5935"/>
                  </a:cubicBezTo>
                  <a:cubicBezTo>
                    <a:pt x="8595" y="4779"/>
                    <a:pt x="10869" y="3847"/>
                    <a:pt x="13217" y="3139"/>
                  </a:cubicBezTo>
                  <a:cubicBezTo>
                    <a:pt x="17977" y="1714"/>
                    <a:pt x="22898" y="1002"/>
                    <a:pt x="27860" y="1002"/>
                  </a:cubicBezTo>
                  <a:cubicBezTo>
                    <a:pt x="28223" y="1002"/>
                    <a:pt x="28586" y="1006"/>
                    <a:pt x="28950" y="1014"/>
                  </a:cubicBezTo>
                  <a:cubicBezTo>
                    <a:pt x="30515" y="1014"/>
                    <a:pt x="32081" y="1051"/>
                    <a:pt x="33647" y="1163"/>
                  </a:cubicBezTo>
                  <a:cubicBezTo>
                    <a:pt x="35250" y="1237"/>
                    <a:pt x="36853" y="1424"/>
                    <a:pt x="38419" y="1722"/>
                  </a:cubicBezTo>
                  <a:cubicBezTo>
                    <a:pt x="38484" y="1738"/>
                    <a:pt x="38545" y="1745"/>
                    <a:pt x="38603" y="1745"/>
                  </a:cubicBezTo>
                  <a:cubicBezTo>
                    <a:pt x="39371" y="1745"/>
                    <a:pt x="39472" y="455"/>
                    <a:pt x="38605" y="455"/>
                  </a:cubicBezTo>
                  <a:cubicBezTo>
                    <a:pt x="35697" y="455"/>
                    <a:pt x="32827" y="82"/>
                    <a:pt x="29956" y="7"/>
                  </a:cubicBezTo>
                  <a:cubicBezTo>
                    <a:pt x="29608" y="3"/>
                    <a:pt x="29259" y="0"/>
                    <a:pt x="28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0"/>
            <p:cNvSpPr/>
            <p:nvPr/>
          </p:nvSpPr>
          <p:spPr>
            <a:xfrm>
              <a:off x="5025600" y="3744725"/>
              <a:ext cx="1119550" cy="149625"/>
            </a:xfrm>
            <a:custGeom>
              <a:avLst/>
              <a:gdLst/>
              <a:ahLst/>
              <a:cxnLst/>
              <a:rect l="l" t="t" r="r" b="b"/>
              <a:pathLst>
                <a:path w="44782" h="5985" extrusionOk="0">
                  <a:moveTo>
                    <a:pt x="23306" y="0"/>
                  </a:moveTo>
                  <a:cubicBezTo>
                    <a:pt x="18380" y="0"/>
                    <a:pt x="13497" y="658"/>
                    <a:pt x="8750" y="1996"/>
                  </a:cubicBezTo>
                  <a:cubicBezTo>
                    <a:pt x="7221" y="2406"/>
                    <a:pt x="5693" y="2928"/>
                    <a:pt x="4239" y="3562"/>
                  </a:cubicBezTo>
                  <a:cubicBezTo>
                    <a:pt x="2822" y="4158"/>
                    <a:pt x="1294" y="4755"/>
                    <a:pt x="101" y="5724"/>
                  </a:cubicBezTo>
                  <a:cubicBezTo>
                    <a:pt x="1" y="5824"/>
                    <a:pt x="79" y="5953"/>
                    <a:pt x="204" y="5953"/>
                  </a:cubicBezTo>
                  <a:cubicBezTo>
                    <a:pt x="218" y="5953"/>
                    <a:pt x="234" y="5952"/>
                    <a:pt x="250" y="5948"/>
                  </a:cubicBezTo>
                  <a:lnTo>
                    <a:pt x="250" y="5985"/>
                  </a:lnTo>
                  <a:cubicBezTo>
                    <a:pt x="1517" y="5537"/>
                    <a:pt x="2710" y="4904"/>
                    <a:pt x="3903" y="4382"/>
                  </a:cubicBezTo>
                  <a:cubicBezTo>
                    <a:pt x="5245" y="3823"/>
                    <a:pt x="6587" y="3338"/>
                    <a:pt x="7929" y="2891"/>
                  </a:cubicBezTo>
                  <a:cubicBezTo>
                    <a:pt x="10651" y="2033"/>
                    <a:pt x="13447" y="1437"/>
                    <a:pt x="16280" y="1064"/>
                  </a:cubicBezTo>
                  <a:cubicBezTo>
                    <a:pt x="18779" y="748"/>
                    <a:pt x="21290" y="592"/>
                    <a:pt x="23801" y="592"/>
                  </a:cubicBezTo>
                  <a:cubicBezTo>
                    <a:pt x="27210" y="592"/>
                    <a:pt x="30618" y="879"/>
                    <a:pt x="33988" y="1437"/>
                  </a:cubicBezTo>
                  <a:cubicBezTo>
                    <a:pt x="35628" y="1735"/>
                    <a:pt x="37269" y="2033"/>
                    <a:pt x="38834" y="2369"/>
                  </a:cubicBezTo>
                  <a:cubicBezTo>
                    <a:pt x="40512" y="2741"/>
                    <a:pt x="42190" y="3263"/>
                    <a:pt x="43867" y="3636"/>
                  </a:cubicBezTo>
                  <a:cubicBezTo>
                    <a:pt x="43925" y="3651"/>
                    <a:pt x="43980" y="3658"/>
                    <a:pt x="44031" y="3658"/>
                  </a:cubicBezTo>
                  <a:cubicBezTo>
                    <a:pt x="44612" y="3658"/>
                    <a:pt x="44782" y="2764"/>
                    <a:pt x="44165" y="2592"/>
                  </a:cubicBezTo>
                  <a:cubicBezTo>
                    <a:pt x="42637" y="2182"/>
                    <a:pt x="41034" y="1921"/>
                    <a:pt x="39505" y="1660"/>
                  </a:cubicBezTo>
                  <a:cubicBezTo>
                    <a:pt x="37977" y="1362"/>
                    <a:pt x="36523" y="1101"/>
                    <a:pt x="35032" y="915"/>
                  </a:cubicBezTo>
                  <a:cubicBezTo>
                    <a:pt x="31975" y="505"/>
                    <a:pt x="28881" y="169"/>
                    <a:pt x="25824" y="57"/>
                  </a:cubicBezTo>
                  <a:cubicBezTo>
                    <a:pt x="24984" y="19"/>
                    <a:pt x="24144" y="0"/>
                    <a:pt x="23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a:off x="5023450" y="3886275"/>
              <a:ext cx="181650" cy="207700"/>
            </a:xfrm>
            <a:custGeom>
              <a:avLst/>
              <a:gdLst/>
              <a:ahLst/>
              <a:cxnLst/>
              <a:rect l="l" t="t" r="r" b="b"/>
              <a:pathLst>
                <a:path w="7266" h="8308" extrusionOk="0">
                  <a:moveTo>
                    <a:pt x="504" y="0"/>
                  </a:moveTo>
                  <a:cubicBezTo>
                    <a:pt x="390" y="0"/>
                    <a:pt x="273" y="9"/>
                    <a:pt x="149" y="25"/>
                  </a:cubicBezTo>
                  <a:cubicBezTo>
                    <a:pt x="75" y="25"/>
                    <a:pt x="0" y="174"/>
                    <a:pt x="75" y="248"/>
                  </a:cubicBezTo>
                  <a:lnTo>
                    <a:pt x="112" y="211"/>
                  </a:lnTo>
                  <a:cubicBezTo>
                    <a:pt x="261" y="360"/>
                    <a:pt x="485" y="472"/>
                    <a:pt x="671" y="547"/>
                  </a:cubicBezTo>
                  <a:cubicBezTo>
                    <a:pt x="970" y="658"/>
                    <a:pt x="1268" y="733"/>
                    <a:pt x="1529" y="807"/>
                  </a:cubicBezTo>
                  <a:cubicBezTo>
                    <a:pt x="2125" y="957"/>
                    <a:pt x="2722" y="1106"/>
                    <a:pt x="3281" y="1180"/>
                  </a:cubicBezTo>
                  <a:cubicBezTo>
                    <a:pt x="3877" y="1292"/>
                    <a:pt x="4437" y="1367"/>
                    <a:pt x="5033" y="1441"/>
                  </a:cubicBezTo>
                  <a:cubicBezTo>
                    <a:pt x="5456" y="1441"/>
                    <a:pt x="5879" y="1484"/>
                    <a:pt x="6286" y="1553"/>
                  </a:cubicBezTo>
                  <a:lnTo>
                    <a:pt x="6286" y="1553"/>
                  </a:lnTo>
                  <a:cubicBezTo>
                    <a:pt x="6067" y="2596"/>
                    <a:pt x="5769" y="3636"/>
                    <a:pt x="5443" y="4647"/>
                  </a:cubicBezTo>
                  <a:cubicBezTo>
                    <a:pt x="5257" y="5244"/>
                    <a:pt x="5070" y="5803"/>
                    <a:pt x="4847" y="6362"/>
                  </a:cubicBezTo>
                  <a:cubicBezTo>
                    <a:pt x="4735" y="6623"/>
                    <a:pt x="4623" y="6921"/>
                    <a:pt x="4474" y="7182"/>
                  </a:cubicBezTo>
                  <a:cubicBezTo>
                    <a:pt x="4362" y="7443"/>
                    <a:pt x="4176" y="7704"/>
                    <a:pt x="4288" y="8040"/>
                  </a:cubicBezTo>
                  <a:cubicBezTo>
                    <a:pt x="4352" y="8202"/>
                    <a:pt x="4502" y="8308"/>
                    <a:pt x="4663" y="8308"/>
                  </a:cubicBezTo>
                  <a:cubicBezTo>
                    <a:pt x="4687" y="8308"/>
                    <a:pt x="4711" y="8306"/>
                    <a:pt x="4735" y="8301"/>
                  </a:cubicBezTo>
                  <a:cubicBezTo>
                    <a:pt x="5257" y="8077"/>
                    <a:pt x="5406" y="7369"/>
                    <a:pt x="5592" y="6884"/>
                  </a:cubicBezTo>
                  <a:cubicBezTo>
                    <a:pt x="5853" y="6288"/>
                    <a:pt x="6077" y="5691"/>
                    <a:pt x="6263" y="5057"/>
                  </a:cubicBezTo>
                  <a:cubicBezTo>
                    <a:pt x="6673" y="3827"/>
                    <a:pt x="6972" y="2597"/>
                    <a:pt x="7195" y="1367"/>
                  </a:cubicBezTo>
                  <a:cubicBezTo>
                    <a:pt x="7265" y="1053"/>
                    <a:pt x="7008" y="804"/>
                    <a:pt x="6731" y="804"/>
                  </a:cubicBezTo>
                  <a:cubicBezTo>
                    <a:pt x="6712" y="804"/>
                    <a:pt x="6693" y="805"/>
                    <a:pt x="6673" y="807"/>
                  </a:cubicBezTo>
                  <a:cubicBezTo>
                    <a:pt x="6469" y="821"/>
                    <a:pt x="6264" y="830"/>
                    <a:pt x="6059" y="830"/>
                  </a:cubicBezTo>
                  <a:cubicBezTo>
                    <a:pt x="5705" y="830"/>
                    <a:pt x="5350" y="804"/>
                    <a:pt x="4996" y="733"/>
                  </a:cubicBezTo>
                  <a:cubicBezTo>
                    <a:pt x="4437" y="658"/>
                    <a:pt x="3877" y="584"/>
                    <a:pt x="3318" y="509"/>
                  </a:cubicBezTo>
                  <a:lnTo>
                    <a:pt x="1715" y="211"/>
                  </a:lnTo>
                  <a:lnTo>
                    <a:pt x="970" y="62"/>
                  </a:lnTo>
                  <a:cubicBezTo>
                    <a:pt x="817" y="18"/>
                    <a:pt x="66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6056275" y="3716075"/>
              <a:ext cx="355875" cy="331975"/>
            </a:xfrm>
            <a:custGeom>
              <a:avLst/>
              <a:gdLst/>
              <a:ahLst/>
              <a:cxnLst/>
              <a:rect l="l" t="t" r="r" b="b"/>
              <a:pathLst>
                <a:path w="14235" h="13279" extrusionOk="0">
                  <a:moveTo>
                    <a:pt x="8974" y="1327"/>
                  </a:moveTo>
                  <a:cubicBezTo>
                    <a:pt x="9053" y="1871"/>
                    <a:pt x="9137" y="2422"/>
                    <a:pt x="9239" y="2955"/>
                  </a:cubicBezTo>
                  <a:cubicBezTo>
                    <a:pt x="9351" y="3552"/>
                    <a:pt x="9313" y="4298"/>
                    <a:pt x="9798" y="4745"/>
                  </a:cubicBezTo>
                  <a:cubicBezTo>
                    <a:pt x="10245" y="5155"/>
                    <a:pt x="10991" y="5230"/>
                    <a:pt x="11513" y="5491"/>
                  </a:cubicBezTo>
                  <a:cubicBezTo>
                    <a:pt x="11951" y="5685"/>
                    <a:pt x="12372" y="5895"/>
                    <a:pt x="12789" y="6132"/>
                  </a:cubicBezTo>
                  <a:lnTo>
                    <a:pt x="12789" y="6132"/>
                  </a:lnTo>
                  <a:cubicBezTo>
                    <a:pt x="12209" y="6477"/>
                    <a:pt x="11610" y="6777"/>
                    <a:pt x="10991" y="7019"/>
                  </a:cubicBezTo>
                  <a:cubicBezTo>
                    <a:pt x="10357" y="7243"/>
                    <a:pt x="9462" y="7317"/>
                    <a:pt x="8941" y="7802"/>
                  </a:cubicBezTo>
                  <a:cubicBezTo>
                    <a:pt x="8419" y="8249"/>
                    <a:pt x="8456" y="9293"/>
                    <a:pt x="8381" y="9927"/>
                  </a:cubicBezTo>
                  <a:cubicBezTo>
                    <a:pt x="8314" y="10507"/>
                    <a:pt x="8234" y="11088"/>
                    <a:pt x="8156" y="11668"/>
                  </a:cubicBezTo>
                  <a:lnTo>
                    <a:pt x="8156" y="11668"/>
                  </a:lnTo>
                  <a:cubicBezTo>
                    <a:pt x="7357" y="10526"/>
                    <a:pt x="6748" y="9256"/>
                    <a:pt x="6331" y="7914"/>
                  </a:cubicBezTo>
                  <a:cubicBezTo>
                    <a:pt x="6294" y="7690"/>
                    <a:pt x="6107" y="7541"/>
                    <a:pt x="5884" y="7541"/>
                  </a:cubicBezTo>
                  <a:cubicBezTo>
                    <a:pt x="4570" y="7681"/>
                    <a:pt x="3278" y="7778"/>
                    <a:pt x="1975" y="7929"/>
                  </a:cubicBezTo>
                  <a:lnTo>
                    <a:pt x="1975" y="7929"/>
                  </a:lnTo>
                  <a:cubicBezTo>
                    <a:pt x="2244" y="7635"/>
                    <a:pt x="2517" y="7346"/>
                    <a:pt x="2789" y="7056"/>
                  </a:cubicBezTo>
                  <a:cubicBezTo>
                    <a:pt x="3237" y="6534"/>
                    <a:pt x="3908" y="6012"/>
                    <a:pt x="3759" y="5267"/>
                  </a:cubicBezTo>
                  <a:cubicBezTo>
                    <a:pt x="3535" y="4521"/>
                    <a:pt x="3199" y="3813"/>
                    <a:pt x="2827" y="3142"/>
                  </a:cubicBezTo>
                  <a:lnTo>
                    <a:pt x="2405" y="2183"/>
                  </a:lnTo>
                  <a:lnTo>
                    <a:pt x="2405" y="2183"/>
                  </a:lnTo>
                  <a:cubicBezTo>
                    <a:pt x="3310" y="2597"/>
                    <a:pt x="4224" y="3005"/>
                    <a:pt x="5138" y="3366"/>
                  </a:cubicBezTo>
                  <a:cubicBezTo>
                    <a:pt x="5228" y="3401"/>
                    <a:pt x="5313" y="3417"/>
                    <a:pt x="5392" y="3417"/>
                  </a:cubicBezTo>
                  <a:cubicBezTo>
                    <a:pt x="5819" y="3417"/>
                    <a:pt x="6075" y="2952"/>
                    <a:pt x="6012" y="2542"/>
                  </a:cubicBezTo>
                  <a:lnTo>
                    <a:pt x="6012" y="2542"/>
                  </a:lnTo>
                  <a:cubicBezTo>
                    <a:pt x="6551" y="2417"/>
                    <a:pt x="7080" y="2219"/>
                    <a:pt x="7561" y="1949"/>
                  </a:cubicBezTo>
                  <a:cubicBezTo>
                    <a:pt x="8032" y="1751"/>
                    <a:pt x="8503" y="1536"/>
                    <a:pt x="8974" y="1327"/>
                  </a:cubicBezTo>
                  <a:close/>
                  <a:moveTo>
                    <a:pt x="9367" y="0"/>
                  </a:moveTo>
                  <a:cubicBezTo>
                    <a:pt x="9269" y="0"/>
                    <a:pt x="9172" y="17"/>
                    <a:pt x="9090" y="48"/>
                  </a:cubicBezTo>
                  <a:cubicBezTo>
                    <a:pt x="8456" y="383"/>
                    <a:pt x="7785" y="681"/>
                    <a:pt x="7114" y="1017"/>
                  </a:cubicBezTo>
                  <a:cubicBezTo>
                    <a:pt x="6538" y="1254"/>
                    <a:pt x="6024" y="1583"/>
                    <a:pt x="5516" y="1977"/>
                  </a:cubicBezTo>
                  <a:lnTo>
                    <a:pt x="5516" y="1977"/>
                  </a:lnTo>
                  <a:cubicBezTo>
                    <a:pt x="4148" y="1568"/>
                    <a:pt x="2816" y="1050"/>
                    <a:pt x="1522" y="458"/>
                  </a:cubicBezTo>
                  <a:cubicBezTo>
                    <a:pt x="1413" y="393"/>
                    <a:pt x="1303" y="364"/>
                    <a:pt x="1199" y="364"/>
                  </a:cubicBezTo>
                  <a:cubicBezTo>
                    <a:pt x="766" y="364"/>
                    <a:pt x="431" y="857"/>
                    <a:pt x="702" y="1278"/>
                  </a:cubicBezTo>
                  <a:cubicBezTo>
                    <a:pt x="1261" y="2508"/>
                    <a:pt x="1820" y="3701"/>
                    <a:pt x="2379" y="4894"/>
                  </a:cubicBezTo>
                  <a:cubicBezTo>
                    <a:pt x="2566" y="5192"/>
                    <a:pt x="2566" y="5565"/>
                    <a:pt x="2379" y="5826"/>
                  </a:cubicBezTo>
                  <a:cubicBezTo>
                    <a:pt x="2193" y="6087"/>
                    <a:pt x="1895" y="6348"/>
                    <a:pt x="1708" y="6609"/>
                  </a:cubicBezTo>
                  <a:cubicBezTo>
                    <a:pt x="1224" y="7131"/>
                    <a:pt x="776" y="7690"/>
                    <a:pt x="254" y="8212"/>
                  </a:cubicBezTo>
                  <a:cubicBezTo>
                    <a:pt x="0" y="8502"/>
                    <a:pt x="170" y="9145"/>
                    <a:pt x="626" y="9145"/>
                  </a:cubicBezTo>
                  <a:cubicBezTo>
                    <a:pt x="639" y="9145"/>
                    <a:pt x="651" y="9145"/>
                    <a:pt x="664" y="9144"/>
                  </a:cubicBezTo>
                  <a:cubicBezTo>
                    <a:pt x="2278" y="9004"/>
                    <a:pt x="3924" y="8764"/>
                    <a:pt x="5541" y="8581"/>
                  </a:cubicBezTo>
                  <a:lnTo>
                    <a:pt x="5541" y="8581"/>
                  </a:lnTo>
                  <a:cubicBezTo>
                    <a:pt x="6139" y="10223"/>
                    <a:pt x="7021" y="11789"/>
                    <a:pt x="8158" y="13133"/>
                  </a:cubicBezTo>
                  <a:cubicBezTo>
                    <a:pt x="8238" y="13236"/>
                    <a:pt x="8338" y="13279"/>
                    <a:pt x="8441" y="13279"/>
                  </a:cubicBezTo>
                  <a:cubicBezTo>
                    <a:pt x="8673" y="13279"/>
                    <a:pt x="8915" y="13056"/>
                    <a:pt x="8941" y="12797"/>
                  </a:cubicBezTo>
                  <a:cubicBezTo>
                    <a:pt x="9015" y="11977"/>
                    <a:pt x="9127" y="11194"/>
                    <a:pt x="9239" y="10374"/>
                  </a:cubicBezTo>
                  <a:lnTo>
                    <a:pt x="9388" y="9144"/>
                  </a:lnTo>
                  <a:cubicBezTo>
                    <a:pt x="9425" y="8697"/>
                    <a:pt x="9388" y="8436"/>
                    <a:pt x="9835" y="8287"/>
                  </a:cubicBezTo>
                  <a:cubicBezTo>
                    <a:pt x="11289" y="7876"/>
                    <a:pt x="12631" y="7280"/>
                    <a:pt x="13899" y="6534"/>
                  </a:cubicBezTo>
                  <a:cubicBezTo>
                    <a:pt x="14234" y="6348"/>
                    <a:pt x="14234" y="5863"/>
                    <a:pt x="13899" y="5677"/>
                  </a:cubicBezTo>
                  <a:cubicBezTo>
                    <a:pt x="12892" y="5043"/>
                    <a:pt x="11811" y="4521"/>
                    <a:pt x="10618" y="4186"/>
                  </a:cubicBezTo>
                  <a:cubicBezTo>
                    <a:pt x="9984" y="3999"/>
                    <a:pt x="10171" y="3030"/>
                    <a:pt x="10096" y="2471"/>
                  </a:cubicBezTo>
                  <a:cubicBezTo>
                    <a:pt x="10059" y="1763"/>
                    <a:pt x="10022" y="1091"/>
                    <a:pt x="9910" y="383"/>
                  </a:cubicBezTo>
                  <a:cubicBezTo>
                    <a:pt x="9883" y="114"/>
                    <a:pt x="9622" y="0"/>
                    <a:pt x="9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0"/>
            <p:cNvSpPr/>
            <p:nvPr/>
          </p:nvSpPr>
          <p:spPr>
            <a:xfrm>
              <a:off x="5233450" y="3818075"/>
              <a:ext cx="435900" cy="134125"/>
            </a:xfrm>
            <a:custGeom>
              <a:avLst/>
              <a:gdLst/>
              <a:ahLst/>
              <a:cxnLst/>
              <a:rect l="l" t="t" r="r" b="b"/>
              <a:pathLst>
                <a:path w="17436" h="5365" extrusionOk="0">
                  <a:moveTo>
                    <a:pt x="16553" y="1"/>
                  </a:moveTo>
                  <a:cubicBezTo>
                    <a:pt x="16140" y="1"/>
                    <a:pt x="15704" y="98"/>
                    <a:pt x="15348" y="143"/>
                  </a:cubicBezTo>
                  <a:cubicBezTo>
                    <a:pt x="14602" y="255"/>
                    <a:pt x="13856" y="367"/>
                    <a:pt x="13148" y="479"/>
                  </a:cubicBezTo>
                  <a:cubicBezTo>
                    <a:pt x="11657" y="739"/>
                    <a:pt x="10166" y="1038"/>
                    <a:pt x="8712" y="1448"/>
                  </a:cubicBezTo>
                  <a:cubicBezTo>
                    <a:pt x="5804" y="2268"/>
                    <a:pt x="2971" y="3386"/>
                    <a:pt x="287" y="4803"/>
                  </a:cubicBezTo>
                  <a:cubicBezTo>
                    <a:pt x="1" y="4962"/>
                    <a:pt x="175" y="5365"/>
                    <a:pt x="464" y="5365"/>
                  </a:cubicBezTo>
                  <a:cubicBezTo>
                    <a:pt x="514" y="5365"/>
                    <a:pt x="567" y="5352"/>
                    <a:pt x="622" y="5325"/>
                  </a:cubicBezTo>
                  <a:lnTo>
                    <a:pt x="659" y="5325"/>
                  </a:lnTo>
                  <a:cubicBezTo>
                    <a:pt x="3343" y="4057"/>
                    <a:pt x="6139" y="3014"/>
                    <a:pt x="9047" y="2193"/>
                  </a:cubicBezTo>
                  <a:cubicBezTo>
                    <a:pt x="10427" y="1821"/>
                    <a:pt x="11843" y="1522"/>
                    <a:pt x="13260" y="1261"/>
                  </a:cubicBezTo>
                  <a:cubicBezTo>
                    <a:pt x="14005" y="1150"/>
                    <a:pt x="14788" y="1038"/>
                    <a:pt x="15534" y="926"/>
                  </a:cubicBezTo>
                  <a:cubicBezTo>
                    <a:pt x="16130" y="851"/>
                    <a:pt x="16913" y="926"/>
                    <a:pt x="17361" y="516"/>
                  </a:cubicBezTo>
                  <a:cubicBezTo>
                    <a:pt x="17435" y="404"/>
                    <a:pt x="17435" y="255"/>
                    <a:pt x="17323" y="180"/>
                  </a:cubicBezTo>
                  <a:cubicBezTo>
                    <a:pt x="17098" y="45"/>
                    <a:pt x="16831" y="1"/>
                    <a:pt x="16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0"/>
            <p:cNvSpPr/>
            <p:nvPr/>
          </p:nvSpPr>
          <p:spPr>
            <a:xfrm>
              <a:off x="5287200" y="3842150"/>
              <a:ext cx="63400" cy="26100"/>
            </a:xfrm>
            <a:custGeom>
              <a:avLst/>
              <a:gdLst/>
              <a:ahLst/>
              <a:cxnLst/>
              <a:rect l="l" t="t" r="r" b="b"/>
              <a:pathLst>
                <a:path w="2536" h="1044" extrusionOk="0">
                  <a:moveTo>
                    <a:pt x="2349" y="0"/>
                  </a:moveTo>
                  <a:cubicBezTo>
                    <a:pt x="2163" y="0"/>
                    <a:pt x="1939" y="37"/>
                    <a:pt x="1753" y="75"/>
                  </a:cubicBezTo>
                  <a:lnTo>
                    <a:pt x="1417" y="75"/>
                  </a:lnTo>
                  <a:cubicBezTo>
                    <a:pt x="1343" y="75"/>
                    <a:pt x="1231" y="112"/>
                    <a:pt x="1156" y="149"/>
                  </a:cubicBezTo>
                  <a:cubicBezTo>
                    <a:pt x="933" y="224"/>
                    <a:pt x="709" y="298"/>
                    <a:pt x="522" y="410"/>
                  </a:cubicBezTo>
                  <a:cubicBezTo>
                    <a:pt x="448" y="448"/>
                    <a:pt x="373" y="522"/>
                    <a:pt x="299" y="634"/>
                  </a:cubicBezTo>
                  <a:lnTo>
                    <a:pt x="75" y="820"/>
                  </a:lnTo>
                  <a:cubicBezTo>
                    <a:pt x="1" y="895"/>
                    <a:pt x="38" y="1044"/>
                    <a:pt x="150" y="1044"/>
                  </a:cubicBezTo>
                  <a:lnTo>
                    <a:pt x="522" y="1044"/>
                  </a:lnTo>
                  <a:cubicBezTo>
                    <a:pt x="672" y="1007"/>
                    <a:pt x="858" y="969"/>
                    <a:pt x="1007" y="932"/>
                  </a:cubicBezTo>
                  <a:lnTo>
                    <a:pt x="1380" y="746"/>
                  </a:lnTo>
                  <a:cubicBezTo>
                    <a:pt x="1566" y="708"/>
                    <a:pt x="1715" y="634"/>
                    <a:pt x="1827" y="485"/>
                  </a:cubicBezTo>
                  <a:lnTo>
                    <a:pt x="1827" y="485"/>
                  </a:lnTo>
                  <a:lnTo>
                    <a:pt x="1753" y="597"/>
                  </a:lnTo>
                  <a:cubicBezTo>
                    <a:pt x="1976" y="448"/>
                    <a:pt x="2200" y="373"/>
                    <a:pt x="2424" y="261"/>
                  </a:cubicBezTo>
                  <a:cubicBezTo>
                    <a:pt x="2536" y="187"/>
                    <a:pt x="2498" y="0"/>
                    <a:pt x="2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40"/>
          <p:cNvGrpSpPr/>
          <p:nvPr/>
        </p:nvGrpSpPr>
        <p:grpSpPr>
          <a:xfrm flipH="1">
            <a:off x="7072254" y="691975"/>
            <a:ext cx="1388700" cy="388400"/>
            <a:chOff x="5023450" y="3716075"/>
            <a:chExt cx="1388700" cy="388400"/>
          </a:xfrm>
        </p:grpSpPr>
        <p:sp>
          <p:nvSpPr>
            <p:cNvPr id="1648" name="Google Shape;1648;p40"/>
            <p:cNvSpPr/>
            <p:nvPr/>
          </p:nvSpPr>
          <p:spPr>
            <a:xfrm>
              <a:off x="5126400" y="3858750"/>
              <a:ext cx="986800" cy="245725"/>
            </a:xfrm>
            <a:custGeom>
              <a:avLst/>
              <a:gdLst/>
              <a:ahLst/>
              <a:cxnLst/>
              <a:rect l="l" t="t" r="r" b="b"/>
              <a:pathLst>
                <a:path w="39472" h="9829" extrusionOk="0">
                  <a:moveTo>
                    <a:pt x="28910" y="0"/>
                  </a:moveTo>
                  <a:cubicBezTo>
                    <a:pt x="26381" y="0"/>
                    <a:pt x="23834" y="122"/>
                    <a:pt x="21344" y="417"/>
                  </a:cubicBezTo>
                  <a:cubicBezTo>
                    <a:pt x="16237" y="976"/>
                    <a:pt x="11316" y="2430"/>
                    <a:pt x="6731" y="4704"/>
                  </a:cubicBezTo>
                  <a:cubicBezTo>
                    <a:pt x="5501" y="5338"/>
                    <a:pt x="4270" y="6047"/>
                    <a:pt x="3115" y="6829"/>
                  </a:cubicBezTo>
                  <a:cubicBezTo>
                    <a:pt x="2033" y="7575"/>
                    <a:pt x="803" y="8395"/>
                    <a:pt x="95" y="9514"/>
                  </a:cubicBezTo>
                  <a:cubicBezTo>
                    <a:pt x="0" y="9671"/>
                    <a:pt x="119" y="9829"/>
                    <a:pt x="270" y="9829"/>
                  </a:cubicBezTo>
                  <a:cubicBezTo>
                    <a:pt x="298" y="9829"/>
                    <a:pt x="327" y="9823"/>
                    <a:pt x="356" y="9812"/>
                  </a:cubicBezTo>
                  <a:lnTo>
                    <a:pt x="356" y="9775"/>
                  </a:lnTo>
                  <a:cubicBezTo>
                    <a:pt x="1474" y="9327"/>
                    <a:pt x="2444" y="8432"/>
                    <a:pt x="3450" y="7761"/>
                  </a:cubicBezTo>
                  <a:cubicBezTo>
                    <a:pt x="4457" y="7090"/>
                    <a:pt x="5426" y="6494"/>
                    <a:pt x="6470" y="5935"/>
                  </a:cubicBezTo>
                  <a:cubicBezTo>
                    <a:pt x="8595" y="4779"/>
                    <a:pt x="10869" y="3847"/>
                    <a:pt x="13217" y="3139"/>
                  </a:cubicBezTo>
                  <a:cubicBezTo>
                    <a:pt x="17977" y="1714"/>
                    <a:pt x="22898" y="1002"/>
                    <a:pt x="27860" y="1002"/>
                  </a:cubicBezTo>
                  <a:cubicBezTo>
                    <a:pt x="28223" y="1002"/>
                    <a:pt x="28586" y="1006"/>
                    <a:pt x="28950" y="1014"/>
                  </a:cubicBezTo>
                  <a:cubicBezTo>
                    <a:pt x="30515" y="1014"/>
                    <a:pt x="32081" y="1051"/>
                    <a:pt x="33647" y="1163"/>
                  </a:cubicBezTo>
                  <a:cubicBezTo>
                    <a:pt x="35250" y="1237"/>
                    <a:pt x="36853" y="1424"/>
                    <a:pt x="38419" y="1722"/>
                  </a:cubicBezTo>
                  <a:cubicBezTo>
                    <a:pt x="38484" y="1738"/>
                    <a:pt x="38545" y="1745"/>
                    <a:pt x="38603" y="1745"/>
                  </a:cubicBezTo>
                  <a:cubicBezTo>
                    <a:pt x="39371" y="1745"/>
                    <a:pt x="39472" y="455"/>
                    <a:pt x="38605" y="455"/>
                  </a:cubicBezTo>
                  <a:cubicBezTo>
                    <a:pt x="35697" y="455"/>
                    <a:pt x="32827" y="82"/>
                    <a:pt x="29956" y="7"/>
                  </a:cubicBezTo>
                  <a:cubicBezTo>
                    <a:pt x="29608" y="3"/>
                    <a:pt x="29259" y="0"/>
                    <a:pt x="28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0"/>
            <p:cNvSpPr/>
            <p:nvPr/>
          </p:nvSpPr>
          <p:spPr>
            <a:xfrm>
              <a:off x="5025600" y="3744725"/>
              <a:ext cx="1119550" cy="149625"/>
            </a:xfrm>
            <a:custGeom>
              <a:avLst/>
              <a:gdLst/>
              <a:ahLst/>
              <a:cxnLst/>
              <a:rect l="l" t="t" r="r" b="b"/>
              <a:pathLst>
                <a:path w="44782" h="5985" extrusionOk="0">
                  <a:moveTo>
                    <a:pt x="23306" y="0"/>
                  </a:moveTo>
                  <a:cubicBezTo>
                    <a:pt x="18380" y="0"/>
                    <a:pt x="13497" y="658"/>
                    <a:pt x="8750" y="1996"/>
                  </a:cubicBezTo>
                  <a:cubicBezTo>
                    <a:pt x="7221" y="2406"/>
                    <a:pt x="5693" y="2928"/>
                    <a:pt x="4239" y="3562"/>
                  </a:cubicBezTo>
                  <a:cubicBezTo>
                    <a:pt x="2822" y="4158"/>
                    <a:pt x="1294" y="4755"/>
                    <a:pt x="101" y="5724"/>
                  </a:cubicBezTo>
                  <a:cubicBezTo>
                    <a:pt x="1" y="5824"/>
                    <a:pt x="79" y="5953"/>
                    <a:pt x="204" y="5953"/>
                  </a:cubicBezTo>
                  <a:cubicBezTo>
                    <a:pt x="218" y="5953"/>
                    <a:pt x="234" y="5952"/>
                    <a:pt x="250" y="5948"/>
                  </a:cubicBezTo>
                  <a:lnTo>
                    <a:pt x="250" y="5985"/>
                  </a:lnTo>
                  <a:cubicBezTo>
                    <a:pt x="1517" y="5537"/>
                    <a:pt x="2710" y="4904"/>
                    <a:pt x="3903" y="4382"/>
                  </a:cubicBezTo>
                  <a:cubicBezTo>
                    <a:pt x="5245" y="3823"/>
                    <a:pt x="6587" y="3338"/>
                    <a:pt x="7929" y="2891"/>
                  </a:cubicBezTo>
                  <a:cubicBezTo>
                    <a:pt x="10651" y="2033"/>
                    <a:pt x="13447" y="1437"/>
                    <a:pt x="16280" y="1064"/>
                  </a:cubicBezTo>
                  <a:cubicBezTo>
                    <a:pt x="18779" y="748"/>
                    <a:pt x="21290" y="592"/>
                    <a:pt x="23801" y="592"/>
                  </a:cubicBezTo>
                  <a:cubicBezTo>
                    <a:pt x="27210" y="592"/>
                    <a:pt x="30618" y="879"/>
                    <a:pt x="33988" y="1437"/>
                  </a:cubicBezTo>
                  <a:cubicBezTo>
                    <a:pt x="35628" y="1735"/>
                    <a:pt x="37269" y="2033"/>
                    <a:pt x="38834" y="2369"/>
                  </a:cubicBezTo>
                  <a:cubicBezTo>
                    <a:pt x="40512" y="2741"/>
                    <a:pt x="42190" y="3263"/>
                    <a:pt x="43867" y="3636"/>
                  </a:cubicBezTo>
                  <a:cubicBezTo>
                    <a:pt x="43925" y="3651"/>
                    <a:pt x="43980" y="3658"/>
                    <a:pt x="44031" y="3658"/>
                  </a:cubicBezTo>
                  <a:cubicBezTo>
                    <a:pt x="44612" y="3658"/>
                    <a:pt x="44782" y="2764"/>
                    <a:pt x="44165" y="2592"/>
                  </a:cubicBezTo>
                  <a:cubicBezTo>
                    <a:pt x="42637" y="2182"/>
                    <a:pt x="41034" y="1921"/>
                    <a:pt x="39505" y="1660"/>
                  </a:cubicBezTo>
                  <a:cubicBezTo>
                    <a:pt x="37977" y="1362"/>
                    <a:pt x="36523" y="1101"/>
                    <a:pt x="35032" y="915"/>
                  </a:cubicBezTo>
                  <a:cubicBezTo>
                    <a:pt x="31975" y="505"/>
                    <a:pt x="28881" y="169"/>
                    <a:pt x="25824" y="57"/>
                  </a:cubicBezTo>
                  <a:cubicBezTo>
                    <a:pt x="24984" y="19"/>
                    <a:pt x="24144" y="0"/>
                    <a:pt x="23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0"/>
            <p:cNvSpPr/>
            <p:nvPr/>
          </p:nvSpPr>
          <p:spPr>
            <a:xfrm>
              <a:off x="5023450" y="3886275"/>
              <a:ext cx="181650" cy="207700"/>
            </a:xfrm>
            <a:custGeom>
              <a:avLst/>
              <a:gdLst/>
              <a:ahLst/>
              <a:cxnLst/>
              <a:rect l="l" t="t" r="r" b="b"/>
              <a:pathLst>
                <a:path w="7266" h="8308" extrusionOk="0">
                  <a:moveTo>
                    <a:pt x="504" y="0"/>
                  </a:moveTo>
                  <a:cubicBezTo>
                    <a:pt x="390" y="0"/>
                    <a:pt x="273" y="9"/>
                    <a:pt x="149" y="25"/>
                  </a:cubicBezTo>
                  <a:cubicBezTo>
                    <a:pt x="75" y="25"/>
                    <a:pt x="0" y="174"/>
                    <a:pt x="75" y="248"/>
                  </a:cubicBezTo>
                  <a:lnTo>
                    <a:pt x="112" y="211"/>
                  </a:lnTo>
                  <a:cubicBezTo>
                    <a:pt x="261" y="360"/>
                    <a:pt x="485" y="472"/>
                    <a:pt x="671" y="547"/>
                  </a:cubicBezTo>
                  <a:cubicBezTo>
                    <a:pt x="970" y="658"/>
                    <a:pt x="1268" y="733"/>
                    <a:pt x="1529" y="807"/>
                  </a:cubicBezTo>
                  <a:cubicBezTo>
                    <a:pt x="2125" y="957"/>
                    <a:pt x="2722" y="1106"/>
                    <a:pt x="3281" y="1180"/>
                  </a:cubicBezTo>
                  <a:cubicBezTo>
                    <a:pt x="3877" y="1292"/>
                    <a:pt x="4437" y="1367"/>
                    <a:pt x="5033" y="1441"/>
                  </a:cubicBezTo>
                  <a:cubicBezTo>
                    <a:pt x="5456" y="1441"/>
                    <a:pt x="5879" y="1484"/>
                    <a:pt x="6286" y="1553"/>
                  </a:cubicBezTo>
                  <a:lnTo>
                    <a:pt x="6286" y="1553"/>
                  </a:lnTo>
                  <a:cubicBezTo>
                    <a:pt x="6067" y="2596"/>
                    <a:pt x="5769" y="3636"/>
                    <a:pt x="5443" y="4647"/>
                  </a:cubicBezTo>
                  <a:cubicBezTo>
                    <a:pt x="5257" y="5244"/>
                    <a:pt x="5070" y="5803"/>
                    <a:pt x="4847" y="6362"/>
                  </a:cubicBezTo>
                  <a:cubicBezTo>
                    <a:pt x="4735" y="6623"/>
                    <a:pt x="4623" y="6921"/>
                    <a:pt x="4474" y="7182"/>
                  </a:cubicBezTo>
                  <a:cubicBezTo>
                    <a:pt x="4362" y="7443"/>
                    <a:pt x="4176" y="7704"/>
                    <a:pt x="4288" y="8040"/>
                  </a:cubicBezTo>
                  <a:cubicBezTo>
                    <a:pt x="4352" y="8202"/>
                    <a:pt x="4502" y="8308"/>
                    <a:pt x="4663" y="8308"/>
                  </a:cubicBezTo>
                  <a:cubicBezTo>
                    <a:pt x="4687" y="8308"/>
                    <a:pt x="4711" y="8306"/>
                    <a:pt x="4735" y="8301"/>
                  </a:cubicBezTo>
                  <a:cubicBezTo>
                    <a:pt x="5257" y="8077"/>
                    <a:pt x="5406" y="7369"/>
                    <a:pt x="5592" y="6884"/>
                  </a:cubicBezTo>
                  <a:cubicBezTo>
                    <a:pt x="5853" y="6288"/>
                    <a:pt x="6077" y="5691"/>
                    <a:pt x="6263" y="5057"/>
                  </a:cubicBezTo>
                  <a:cubicBezTo>
                    <a:pt x="6673" y="3827"/>
                    <a:pt x="6972" y="2597"/>
                    <a:pt x="7195" y="1367"/>
                  </a:cubicBezTo>
                  <a:cubicBezTo>
                    <a:pt x="7265" y="1053"/>
                    <a:pt x="7008" y="804"/>
                    <a:pt x="6731" y="804"/>
                  </a:cubicBezTo>
                  <a:cubicBezTo>
                    <a:pt x="6712" y="804"/>
                    <a:pt x="6693" y="805"/>
                    <a:pt x="6673" y="807"/>
                  </a:cubicBezTo>
                  <a:cubicBezTo>
                    <a:pt x="6469" y="821"/>
                    <a:pt x="6264" y="830"/>
                    <a:pt x="6059" y="830"/>
                  </a:cubicBezTo>
                  <a:cubicBezTo>
                    <a:pt x="5705" y="830"/>
                    <a:pt x="5350" y="804"/>
                    <a:pt x="4996" y="733"/>
                  </a:cubicBezTo>
                  <a:cubicBezTo>
                    <a:pt x="4437" y="658"/>
                    <a:pt x="3877" y="584"/>
                    <a:pt x="3318" y="509"/>
                  </a:cubicBezTo>
                  <a:lnTo>
                    <a:pt x="1715" y="211"/>
                  </a:lnTo>
                  <a:lnTo>
                    <a:pt x="970" y="62"/>
                  </a:lnTo>
                  <a:cubicBezTo>
                    <a:pt x="817" y="18"/>
                    <a:pt x="66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0"/>
            <p:cNvSpPr/>
            <p:nvPr/>
          </p:nvSpPr>
          <p:spPr>
            <a:xfrm>
              <a:off x="6056275" y="3716075"/>
              <a:ext cx="355875" cy="331975"/>
            </a:xfrm>
            <a:custGeom>
              <a:avLst/>
              <a:gdLst/>
              <a:ahLst/>
              <a:cxnLst/>
              <a:rect l="l" t="t" r="r" b="b"/>
              <a:pathLst>
                <a:path w="14235" h="13279" extrusionOk="0">
                  <a:moveTo>
                    <a:pt x="8974" y="1327"/>
                  </a:moveTo>
                  <a:cubicBezTo>
                    <a:pt x="9053" y="1871"/>
                    <a:pt x="9137" y="2422"/>
                    <a:pt x="9239" y="2955"/>
                  </a:cubicBezTo>
                  <a:cubicBezTo>
                    <a:pt x="9351" y="3552"/>
                    <a:pt x="9313" y="4298"/>
                    <a:pt x="9798" y="4745"/>
                  </a:cubicBezTo>
                  <a:cubicBezTo>
                    <a:pt x="10245" y="5155"/>
                    <a:pt x="10991" y="5230"/>
                    <a:pt x="11513" y="5491"/>
                  </a:cubicBezTo>
                  <a:cubicBezTo>
                    <a:pt x="11951" y="5685"/>
                    <a:pt x="12372" y="5895"/>
                    <a:pt x="12789" y="6132"/>
                  </a:cubicBezTo>
                  <a:lnTo>
                    <a:pt x="12789" y="6132"/>
                  </a:lnTo>
                  <a:cubicBezTo>
                    <a:pt x="12209" y="6477"/>
                    <a:pt x="11610" y="6777"/>
                    <a:pt x="10991" y="7019"/>
                  </a:cubicBezTo>
                  <a:cubicBezTo>
                    <a:pt x="10357" y="7243"/>
                    <a:pt x="9462" y="7317"/>
                    <a:pt x="8941" y="7802"/>
                  </a:cubicBezTo>
                  <a:cubicBezTo>
                    <a:pt x="8419" y="8249"/>
                    <a:pt x="8456" y="9293"/>
                    <a:pt x="8381" y="9927"/>
                  </a:cubicBezTo>
                  <a:cubicBezTo>
                    <a:pt x="8314" y="10507"/>
                    <a:pt x="8234" y="11088"/>
                    <a:pt x="8156" y="11668"/>
                  </a:cubicBezTo>
                  <a:lnTo>
                    <a:pt x="8156" y="11668"/>
                  </a:lnTo>
                  <a:cubicBezTo>
                    <a:pt x="7357" y="10526"/>
                    <a:pt x="6748" y="9256"/>
                    <a:pt x="6331" y="7914"/>
                  </a:cubicBezTo>
                  <a:cubicBezTo>
                    <a:pt x="6294" y="7690"/>
                    <a:pt x="6107" y="7541"/>
                    <a:pt x="5884" y="7541"/>
                  </a:cubicBezTo>
                  <a:cubicBezTo>
                    <a:pt x="4570" y="7681"/>
                    <a:pt x="3278" y="7778"/>
                    <a:pt x="1975" y="7929"/>
                  </a:cubicBezTo>
                  <a:lnTo>
                    <a:pt x="1975" y="7929"/>
                  </a:lnTo>
                  <a:cubicBezTo>
                    <a:pt x="2244" y="7635"/>
                    <a:pt x="2517" y="7346"/>
                    <a:pt x="2789" y="7056"/>
                  </a:cubicBezTo>
                  <a:cubicBezTo>
                    <a:pt x="3237" y="6534"/>
                    <a:pt x="3908" y="6012"/>
                    <a:pt x="3759" y="5267"/>
                  </a:cubicBezTo>
                  <a:cubicBezTo>
                    <a:pt x="3535" y="4521"/>
                    <a:pt x="3199" y="3813"/>
                    <a:pt x="2827" y="3142"/>
                  </a:cubicBezTo>
                  <a:lnTo>
                    <a:pt x="2405" y="2183"/>
                  </a:lnTo>
                  <a:lnTo>
                    <a:pt x="2405" y="2183"/>
                  </a:lnTo>
                  <a:cubicBezTo>
                    <a:pt x="3310" y="2597"/>
                    <a:pt x="4224" y="3005"/>
                    <a:pt x="5138" y="3366"/>
                  </a:cubicBezTo>
                  <a:cubicBezTo>
                    <a:pt x="5228" y="3401"/>
                    <a:pt x="5313" y="3417"/>
                    <a:pt x="5392" y="3417"/>
                  </a:cubicBezTo>
                  <a:cubicBezTo>
                    <a:pt x="5819" y="3417"/>
                    <a:pt x="6075" y="2952"/>
                    <a:pt x="6012" y="2542"/>
                  </a:cubicBezTo>
                  <a:lnTo>
                    <a:pt x="6012" y="2542"/>
                  </a:lnTo>
                  <a:cubicBezTo>
                    <a:pt x="6551" y="2417"/>
                    <a:pt x="7080" y="2219"/>
                    <a:pt x="7561" y="1949"/>
                  </a:cubicBezTo>
                  <a:cubicBezTo>
                    <a:pt x="8032" y="1751"/>
                    <a:pt x="8503" y="1536"/>
                    <a:pt x="8974" y="1327"/>
                  </a:cubicBezTo>
                  <a:close/>
                  <a:moveTo>
                    <a:pt x="9367" y="0"/>
                  </a:moveTo>
                  <a:cubicBezTo>
                    <a:pt x="9269" y="0"/>
                    <a:pt x="9172" y="17"/>
                    <a:pt x="9090" y="48"/>
                  </a:cubicBezTo>
                  <a:cubicBezTo>
                    <a:pt x="8456" y="383"/>
                    <a:pt x="7785" y="681"/>
                    <a:pt x="7114" y="1017"/>
                  </a:cubicBezTo>
                  <a:cubicBezTo>
                    <a:pt x="6538" y="1254"/>
                    <a:pt x="6024" y="1583"/>
                    <a:pt x="5516" y="1977"/>
                  </a:cubicBezTo>
                  <a:lnTo>
                    <a:pt x="5516" y="1977"/>
                  </a:lnTo>
                  <a:cubicBezTo>
                    <a:pt x="4148" y="1568"/>
                    <a:pt x="2816" y="1050"/>
                    <a:pt x="1522" y="458"/>
                  </a:cubicBezTo>
                  <a:cubicBezTo>
                    <a:pt x="1413" y="393"/>
                    <a:pt x="1303" y="364"/>
                    <a:pt x="1199" y="364"/>
                  </a:cubicBezTo>
                  <a:cubicBezTo>
                    <a:pt x="766" y="364"/>
                    <a:pt x="431" y="857"/>
                    <a:pt x="702" y="1278"/>
                  </a:cubicBezTo>
                  <a:cubicBezTo>
                    <a:pt x="1261" y="2508"/>
                    <a:pt x="1820" y="3701"/>
                    <a:pt x="2379" y="4894"/>
                  </a:cubicBezTo>
                  <a:cubicBezTo>
                    <a:pt x="2566" y="5192"/>
                    <a:pt x="2566" y="5565"/>
                    <a:pt x="2379" y="5826"/>
                  </a:cubicBezTo>
                  <a:cubicBezTo>
                    <a:pt x="2193" y="6087"/>
                    <a:pt x="1895" y="6348"/>
                    <a:pt x="1708" y="6609"/>
                  </a:cubicBezTo>
                  <a:cubicBezTo>
                    <a:pt x="1224" y="7131"/>
                    <a:pt x="776" y="7690"/>
                    <a:pt x="254" y="8212"/>
                  </a:cubicBezTo>
                  <a:cubicBezTo>
                    <a:pt x="0" y="8502"/>
                    <a:pt x="170" y="9145"/>
                    <a:pt x="626" y="9145"/>
                  </a:cubicBezTo>
                  <a:cubicBezTo>
                    <a:pt x="639" y="9145"/>
                    <a:pt x="651" y="9145"/>
                    <a:pt x="664" y="9144"/>
                  </a:cubicBezTo>
                  <a:cubicBezTo>
                    <a:pt x="2278" y="9004"/>
                    <a:pt x="3924" y="8764"/>
                    <a:pt x="5541" y="8581"/>
                  </a:cubicBezTo>
                  <a:lnTo>
                    <a:pt x="5541" y="8581"/>
                  </a:lnTo>
                  <a:cubicBezTo>
                    <a:pt x="6139" y="10223"/>
                    <a:pt x="7021" y="11789"/>
                    <a:pt x="8158" y="13133"/>
                  </a:cubicBezTo>
                  <a:cubicBezTo>
                    <a:pt x="8238" y="13236"/>
                    <a:pt x="8338" y="13279"/>
                    <a:pt x="8441" y="13279"/>
                  </a:cubicBezTo>
                  <a:cubicBezTo>
                    <a:pt x="8673" y="13279"/>
                    <a:pt x="8915" y="13056"/>
                    <a:pt x="8941" y="12797"/>
                  </a:cubicBezTo>
                  <a:cubicBezTo>
                    <a:pt x="9015" y="11977"/>
                    <a:pt x="9127" y="11194"/>
                    <a:pt x="9239" y="10374"/>
                  </a:cubicBezTo>
                  <a:lnTo>
                    <a:pt x="9388" y="9144"/>
                  </a:lnTo>
                  <a:cubicBezTo>
                    <a:pt x="9425" y="8697"/>
                    <a:pt x="9388" y="8436"/>
                    <a:pt x="9835" y="8287"/>
                  </a:cubicBezTo>
                  <a:cubicBezTo>
                    <a:pt x="11289" y="7876"/>
                    <a:pt x="12631" y="7280"/>
                    <a:pt x="13899" y="6534"/>
                  </a:cubicBezTo>
                  <a:cubicBezTo>
                    <a:pt x="14234" y="6348"/>
                    <a:pt x="14234" y="5863"/>
                    <a:pt x="13899" y="5677"/>
                  </a:cubicBezTo>
                  <a:cubicBezTo>
                    <a:pt x="12892" y="5043"/>
                    <a:pt x="11811" y="4521"/>
                    <a:pt x="10618" y="4186"/>
                  </a:cubicBezTo>
                  <a:cubicBezTo>
                    <a:pt x="9984" y="3999"/>
                    <a:pt x="10171" y="3030"/>
                    <a:pt x="10096" y="2471"/>
                  </a:cubicBezTo>
                  <a:cubicBezTo>
                    <a:pt x="10059" y="1763"/>
                    <a:pt x="10022" y="1091"/>
                    <a:pt x="9910" y="383"/>
                  </a:cubicBezTo>
                  <a:cubicBezTo>
                    <a:pt x="9883" y="114"/>
                    <a:pt x="9622" y="0"/>
                    <a:pt x="9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0"/>
            <p:cNvSpPr/>
            <p:nvPr/>
          </p:nvSpPr>
          <p:spPr>
            <a:xfrm>
              <a:off x="5233450" y="3818075"/>
              <a:ext cx="435900" cy="134125"/>
            </a:xfrm>
            <a:custGeom>
              <a:avLst/>
              <a:gdLst/>
              <a:ahLst/>
              <a:cxnLst/>
              <a:rect l="l" t="t" r="r" b="b"/>
              <a:pathLst>
                <a:path w="17436" h="5365" extrusionOk="0">
                  <a:moveTo>
                    <a:pt x="16553" y="1"/>
                  </a:moveTo>
                  <a:cubicBezTo>
                    <a:pt x="16140" y="1"/>
                    <a:pt x="15704" y="98"/>
                    <a:pt x="15348" y="143"/>
                  </a:cubicBezTo>
                  <a:cubicBezTo>
                    <a:pt x="14602" y="255"/>
                    <a:pt x="13856" y="367"/>
                    <a:pt x="13148" y="479"/>
                  </a:cubicBezTo>
                  <a:cubicBezTo>
                    <a:pt x="11657" y="739"/>
                    <a:pt x="10166" y="1038"/>
                    <a:pt x="8712" y="1448"/>
                  </a:cubicBezTo>
                  <a:cubicBezTo>
                    <a:pt x="5804" y="2268"/>
                    <a:pt x="2971" y="3386"/>
                    <a:pt x="287" y="4803"/>
                  </a:cubicBezTo>
                  <a:cubicBezTo>
                    <a:pt x="1" y="4962"/>
                    <a:pt x="175" y="5365"/>
                    <a:pt x="464" y="5365"/>
                  </a:cubicBezTo>
                  <a:cubicBezTo>
                    <a:pt x="514" y="5365"/>
                    <a:pt x="567" y="5352"/>
                    <a:pt x="622" y="5325"/>
                  </a:cubicBezTo>
                  <a:lnTo>
                    <a:pt x="659" y="5325"/>
                  </a:lnTo>
                  <a:cubicBezTo>
                    <a:pt x="3343" y="4057"/>
                    <a:pt x="6139" y="3014"/>
                    <a:pt x="9047" y="2193"/>
                  </a:cubicBezTo>
                  <a:cubicBezTo>
                    <a:pt x="10427" y="1821"/>
                    <a:pt x="11843" y="1522"/>
                    <a:pt x="13260" y="1261"/>
                  </a:cubicBezTo>
                  <a:cubicBezTo>
                    <a:pt x="14005" y="1150"/>
                    <a:pt x="14788" y="1038"/>
                    <a:pt x="15534" y="926"/>
                  </a:cubicBezTo>
                  <a:cubicBezTo>
                    <a:pt x="16130" y="851"/>
                    <a:pt x="16913" y="926"/>
                    <a:pt x="17361" y="516"/>
                  </a:cubicBezTo>
                  <a:cubicBezTo>
                    <a:pt x="17435" y="404"/>
                    <a:pt x="17435" y="255"/>
                    <a:pt x="17323" y="180"/>
                  </a:cubicBezTo>
                  <a:cubicBezTo>
                    <a:pt x="17098" y="45"/>
                    <a:pt x="16831" y="1"/>
                    <a:pt x="16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0"/>
            <p:cNvSpPr/>
            <p:nvPr/>
          </p:nvSpPr>
          <p:spPr>
            <a:xfrm>
              <a:off x="5287200" y="3842150"/>
              <a:ext cx="63400" cy="26100"/>
            </a:xfrm>
            <a:custGeom>
              <a:avLst/>
              <a:gdLst/>
              <a:ahLst/>
              <a:cxnLst/>
              <a:rect l="l" t="t" r="r" b="b"/>
              <a:pathLst>
                <a:path w="2536" h="1044" extrusionOk="0">
                  <a:moveTo>
                    <a:pt x="2349" y="0"/>
                  </a:moveTo>
                  <a:cubicBezTo>
                    <a:pt x="2163" y="0"/>
                    <a:pt x="1939" y="37"/>
                    <a:pt x="1753" y="75"/>
                  </a:cubicBezTo>
                  <a:lnTo>
                    <a:pt x="1417" y="75"/>
                  </a:lnTo>
                  <a:cubicBezTo>
                    <a:pt x="1343" y="75"/>
                    <a:pt x="1231" y="112"/>
                    <a:pt x="1156" y="149"/>
                  </a:cubicBezTo>
                  <a:cubicBezTo>
                    <a:pt x="933" y="224"/>
                    <a:pt x="709" y="298"/>
                    <a:pt x="522" y="410"/>
                  </a:cubicBezTo>
                  <a:cubicBezTo>
                    <a:pt x="448" y="448"/>
                    <a:pt x="373" y="522"/>
                    <a:pt x="299" y="634"/>
                  </a:cubicBezTo>
                  <a:lnTo>
                    <a:pt x="75" y="820"/>
                  </a:lnTo>
                  <a:cubicBezTo>
                    <a:pt x="1" y="895"/>
                    <a:pt x="38" y="1044"/>
                    <a:pt x="150" y="1044"/>
                  </a:cubicBezTo>
                  <a:lnTo>
                    <a:pt x="522" y="1044"/>
                  </a:lnTo>
                  <a:cubicBezTo>
                    <a:pt x="672" y="1007"/>
                    <a:pt x="858" y="969"/>
                    <a:pt x="1007" y="932"/>
                  </a:cubicBezTo>
                  <a:lnTo>
                    <a:pt x="1380" y="746"/>
                  </a:lnTo>
                  <a:cubicBezTo>
                    <a:pt x="1566" y="708"/>
                    <a:pt x="1715" y="634"/>
                    <a:pt x="1827" y="485"/>
                  </a:cubicBezTo>
                  <a:lnTo>
                    <a:pt x="1827" y="485"/>
                  </a:lnTo>
                  <a:lnTo>
                    <a:pt x="1753" y="597"/>
                  </a:lnTo>
                  <a:cubicBezTo>
                    <a:pt x="1976" y="448"/>
                    <a:pt x="2200" y="373"/>
                    <a:pt x="2424" y="261"/>
                  </a:cubicBezTo>
                  <a:cubicBezTo>
                    <a:pt x="2536" y="187"/>
                    <a:pt x="2498" y="0"/>
                    <a:pt x="2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39"/>
                                        </p:tgtEl>
                                        <p:attrNameLst>
                                          <p:attrName>style.visibility</p:attrName>
                                        </p:attrNameLst>
                                      </p:cBhvr>
                                      <p:to>
                                        <p:strVal val="visible"/>
                                      </p:to>
                                    </p:set>
                                    <p:animEffect transition="in" filter="circle(in)">
                                      <p:cBhvr>
                                        <p:cTn id="7" dur="500"/>
                                        <p:tgtEl>
                                          <p:spTgt spid="1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364E24-D033-45D5-9BAC-03F94A34CC39}"/>
              </a:ext>
            </a:extLst>
          </p:cNvPr>
          <p:cNvSpPr txBox="1"/>
          <p:nvPr/>
        </p:nvSpPr>
        <p:spPr>
          <a:xfrm>
            <a:off x="3361459" y="553755"/>
            <a:ext cx="2421082" cy="523220"/>
          </a:xfrm>
          <a:prstGeom prst="rect">
            <a:avLst/>
          </a:prstGeom>
          <a:solidFill>
            <a:schemeClr val="accent1">
              <a:lumMod val="40000"/>
              <a:lumOff val="60000"/>
            </a:schemeClr>
          </a:solidFill>
        </p:spPr>
        <p:txBody>
          <a:bodyPr wrap="square" rtlCol="0">
            <a:spAutoFit/>
          </a:bodyPr>
          <a:lstStyle/>
          <a:p>
            <a:pPr algn="ctr"/>
            <a:r>
              <a:rPr lang="en-US" sz="2800" b="1" dirty="0" smtClean="0">
                <a:solidFill>
                  <a:schemeClr val="accent6"/>
                </a:solidFill>
              </a:rPr>
              <a:t>BÀI TẬP 3</a:t>
            </a:r>
            <a:endParaRPr lang="en-US" sz="2800" b="1" dirty="0">
              <a:solidFill>
                <a:schemeClr val="accent6"/>
              </a:solidFill>
            </a:endParaRPr>
          </a:p>
        </p:txBody>
      </p:sp>
      <p:sp>
        <p:nvSpPr>
          <p:cNvPr id="5" name="Rectangle 4"/>
          <p:cNvSpPr/>
          <p:nvPr/>
        </p:nvSpPr>
        <p:spPr>
          <a:xfrm>
            <a:off x="818283" y="1146616"/>
            <a:ext cx="5514975" cy="472437"/>
          </a:xfrm>
          <a:prstGeom prst="rect">
            <a:avLst/>
          </a:prstGeom>
        </p:spPr>
        <p:txBody>
          <a:bodyPr wrap="square">
            <a:spAutoFit/>
          </a:bodyPr>
          <a:lstStyle/>
          <a:p>
            <a:pPr>
              <a:lnSpc>
                <a:spcPct val="130000"/>
              </a:lnSpc>
            </a:pPr>
            <a:r>
              <a:rPr lang="en-US" sz="1900" b="1" dirty="0" err="1">
                <a:solidFill>
                  <a:schemeClr val="accent3"/>
                </a:solidFill>
              </a:rPr>
              <a:t>Em</a:t>
            </a:r>
            <a:r>
              <a:rPr lang="en-US" sz="1900" b="1" dirty="0">
                <a:solidFill>
                  <a:schemeClr val="accent3"/>
                </a:solidFill>
              </a:rPr>
              <a:t> </a:t>
            </a:r>
            <a:r>
              <a:rPr lang="en-US" sz="1900" b="1" dirty="0" err="1" smtClean="0">
                <a:solidFill>
                  <a:schemeClr val="accent3"/>
                </a:solidFill>
              </a:rPr>
              <a:t>hãy</a:t>
            </a:r>
            <a:r>
              <a:rPr lang="en-US" sz="1900" b="1" dirty="0" smtClean="0">
                <a:solidFill>
                  <a:schemeClr val="accent3"/>
                </a:solidFill>
              </a:rPr>
              <a:t> </a:t>
            </a:r>
            <a:r>
              <a:rPr lang="en-US" sz="1900" b="1" dirty="0" err="1" smtClean="0">
                <a:solidFill>
                  <a:schemeClr val="accent3"/>
                </a:solidFill>
              </a:rPr>
              <a:t>xử</a:t>
            </a:r>
            <a:r>
              <a:rPr lang="en-US" sz="1900" b="1" dirty="0" smtClean="0">
                <a:solidFill>
                  <a:schemeClr val="accent3"/>
                </a:solidFill>
              </a:rPr>
              <a:t> </a:t>
            </a:r>
            <a:r>
              <a:rPr lang="en-US" sz="1900" b="1" dirty="0" err="1" smtClean="0">
                <a:solidFill>
                  <a:schemeClr val="accent3"/>
                </a:solidFill>
              </a:rPr>
              <a:t>lí</a:t>
            </a:r>
            <a:r>
              <a:rPr lang="en-US" sz="1900" b="1" dirty="0" smtClean="0">
                <a:solidFill>
                  <a:schemeClr val="accent3"/>
                </a:solidFill>
              </a:rPr>
              <a:t> </a:t>
            </a:r>
            <a:r>
              <a:rPr lang="en-US" sz="1900" b="1" dirty="0" err="1" smtClean="0">
                <a:solidFill>
                  <a:schemeClr val="accent3"/>
                </a:solidFill>
              </a:rPr>
              <a:t>các</a:t>
            </a:r>
            <a:r>
              <a:rPr lang="en-US" sz="1900" b="1" dirty="0" smtClean="0">
                <a:solidFill>
                  <a:schemeClr val="accent3"/>
                </a:solidFill>
              </a:rPr>
              <a:t> </a:t>
            </a:r>
            <a:r>
              <a:rPr lang="en-US" sz="1900" b="1" dirty="0" err="1" smtClean="0">
                <a:solidFill>
                  <a:schemeClr val="accent3"/>
                </a:solidFill>
              </a:rPr>
              <a:t>tình</a:t>
            </a:r>
            <a:r>
              <a:rPr lang="en-US" sz="1900" b="1" dirty="0" smtClean="0">
                <a:solidFill>
                  <a:schemeClr val="accent3"/>
                </a:solidFill>
              </a:rPr>
              <a:t> </a:t>
            </a:r>
            <a:r>
              <a:rPr lang="en-US" sz="1900" b="1" dirty="0" err="1" smtClean="0">
                <a:solidFill>
                  <a:schemeClr val="accent3"/>
                </a:solidFill>
              </a:rPr>
              <a:t>huống</a:t>
            </a:r>
            <a:r>
              <a:rPr lang="en-US" sz="1900" b="1" dirty="0" smtClean="0">
                <a:solidFill>
                  <a:schemeClr val="accent3"/>
                </a:solidFill>
              </a:rPr>
              <a:t> </a:t>
            </a:r>
            <a:r>
              <a:rPr lang="en-US" sz="1900" b="1" dirty="0" err="1" smtClean="0">
                <a:solidFill>
                  <a:schemeClr val="accent3"/>
                </a:solidFill>
              </a:rPr>
              <a:t>dưới</a:t>
            </a:r>
            <a:r>
              <a:rPr lang="en-US" sz="1900" b="1" dirty="0" smtClean="0">
                <a:solidFill>
                  <a:schemeClr val="accent3"/>
                </a:solidFill>
              </a:rPr>
              <a:t> </a:t>
            </a:r>
            <a:r>
              <a:rPr lang="en-US" sz="1900" b="1" dirty="0" err="1" smtClean="0">
                <a:solidFill>
                  <a:schemeClr val="accent3"/>
                </a:solidFill>
              </a:rPr>
              <a:t>đây</a:t>
            </a:r>
            <a:r>
              <a:rPr lang="en-US" sz="1900" b="1" dirty="0" smtClean="0">
                <a:solidFill>
                  <a:schemeClr val="accent3"/>
                </a:solidFill>
              </a:rPr>
              <a:t>:</a:t>
            </a:r>
            <a:endParaRPr lang="vi-VN" sz="1900" b="1" dirty="0">
              <a:solidFill>
                <a:schemeClr val="accent3"/>
              </a:solidFill>
              <a:latin typeface="+mn-lt"/>
            </a:endParaRPr>
          </a:p>
        </p:txBody>
      </p:sp>
      <p:sp>
        <p:nvSpPr>
          <p:cNvPr id="2" name="Rectangle 1"/>
          <p:cNvSpPr/>
          <p:nvPr/>
        </p:nvSpPr>
        <p:spPr>
          <a:xfrm>
            <a:off x="818283" y="1688694"/>
            <a:ext cx="7744692" cy="2973122"/>
          </a:xfrm>
          <a:prstGeom prst="rect">
            <a:avLst/>
          </a:prstGeom>
        </p:spPr>
        <p:txBody>
          <a:bodyPr wrap="square">
            <a:spAutoFit/>
          </a:bodyPr>
          <a:lstStyle/>
          <a:p>
            <a:pPr algn="just">
              <a:lnSpc>
                <a:spcPct val="130000"/>
              </a:lnSpc>
            </a:pPr>
            <a:r>
              <a:rPr lang="vi-VN" sz="1800" dirty="0"/>
              <a:t>c) Nhà D có hai anh em, D luôn tranh giành, bắt nạt em. Bố mẹ đi làm giao cho D ở nhà nấu cơm, dọn dẹp, trông em, D luôn nhận việc nhưng khi bố mẹ vừa đi, D liền đi chơi và bắt em làm những việc bố mẹ giao.</a:t>
            </a:r>
          </a:p>
          <a:p>
            <a:pPr algn="just">
              <a:lnSpc>
                <a:spcPct val="130000"/>
              </a:lnSpc>
            </a:pPr>
            <a:r>
              <a:rPr lang="vi-VN" sz="1800" b="1" i="1" dirty="0">
                <a:solidFill>
                  <a:srgbClr val="02BA70"/>
                </a:solidFill>
              </a:rPr>
              <a:t>Nếu là ban của D, em có lời khuyên gì cho D?</a:t>
            </a:r>
          </a:p>
          <a:p>
            <a:pPr algn="just">
              <a:lnSpc>
                <a:spcPct val="130000"/>
              </a:lnSpc>
            </a:pPr>
            <a:r>
              <a:rPr lang="vi-VN" sz="1800" dirty="0"/>
              <a:t>d) Bà ốm, bố mẹ bận việc nên dặn C ở nhà chăm sóc bà. C từ chối với lí do đã có hẹn đi xem phim cùng các bạn.</a:t>
            </a:r>
          </a:p>
          <a:p>
            <a:pPr algn="just">
              <a:lnSpc>
                <a:spcPct val="130000"/>
              </a:lnSpc>
            </a:pPr>
            <a:r>
              <a:rPr lang="vi-VN" sz="1800" b="1" i="1" dirty="0">
                <a:solidFill>
                  <a:srgbClr val="02BA70"/>
                </a:solidFill>
              </a:rPr>
              <a:t>Nếu là C, khi được bố mẹ giao việc đó, em sẽ ứng xử thế nào? </a:t>
            </a:r>
            <a:r>
              <a:rPr lang="en-US" sz="1800" b="1" i="1" dirty="0" smtClean="0">
                <a:solidFill>
                  <a:srgbClr val="02BA70"/>
                </a:solidFill>
              </a:rPr>
              <a:t>V</a:t>
            </a:r>
            <a:r>
              <a:rPr lang="vi-VN" sz="1800" b="1" i="1" dirty="0" smtClean="0">
                <a:solidFill>
                  <a:srgbClr val="02BA70"/>
                </a:solidFill>
              </a:rPr>
              <a:t>ì </a:t>
            </a:r>
            <a:r>
              <a:rPr lang="vi-VN" sz="1800" b="1" i="1" dirty="0">
                <a:solidFill>
                  <a:srgbClr val="02BA70"/>
                </a:solidFill>
              </a:rPr>
              <a:t>sao?</a:t>
            </a:r>
          </a:p>
        </p:txBody>
      </p:sp>
    </p:spTree>
    <p:extLst>
      <p:ext uri="{BB962C8B-B14F-4D97-AF65-F5344CB8AC3E}">
        <p14:creationId xmlns:p14="http://schemas.microsoft.com/office/powerpoint/2010/main" val="7247257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anim calcmode="lin" valueType="num">
                                      <p:cBhvr>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ipe(down)">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049" y="661077"/>
            <a:ext cx="7781926" cy="3924151"/>
          </a:xfrm>
          <a:prstGeom prst="rect">
            <a:avLst/>
          </a:prstGeom>
        </p:spPr>
        <p:txBody>
          <a:bodyPr wrap="square">
            <a:spAutoFit/>
          </a:bodyPr>
          <a:lstStyle/>
          <a:p>
            <a:pPr algn="just">
              <a:lnSpc>
                <a:spcPct val="130000"/>
              </a:lnSpc>
              <a:spcBef>
                <a:spcPts val="300"/>
              </a:spcBef>
              <a:spcAft>
                <a:spcPts val="300"/>
              </a:spcAft>
            </a:pPr>
            <a:r>
              <a:rPr lang="en-US" sz="1800" dirty="0">
                <a:latin typeface="+mj-lt"/>
                <a:ea typeface="Calibri" panose="020F0502020204030204" pitchFamily="34" charset="0"/>
                <a:cs typeface="Times New Roman" panose="02020603050405020304" pitchFamily="18" charset="0"/>
              </a:rPr>
              <a:t>a) </a:t>
            </a:r>
            <a:r>
              <a:rPr lang="en-US" sz="1800" dirty="0" smtClean="0">
                <a:latin typeface="+mj-lt"/>
                <a:ea typeface="Calibri" panose="020F0502020204030204" pitchFamily="34" charset="0"/>
                <a:cs typeface="Times New Roman" panose="02020603050405020304" pitchFamily="18" charset="0"/>
              </a:rPr>
              <a:t>L </a:t>
            </a:r>
            <a:r>
              <a:rPr lang="en-US" sz="1800" dirty="0" err="1">
                <a:latin typeface="+mj-lt"/>
                <a:ea typeface="Calibri" panose="020F0502020204030204" pitchFamily="34" charset="0"/>
                <a:cs typeface="Times New Roman" panose="02020603050405020304" pitchFamily="18" charset="0"/>
              </a:rPr>
              <a:t>có</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thể</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nói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với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bố</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tham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gia</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các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hoạt</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động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tập</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thể</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của</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nhà</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trường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là</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việc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cần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thiết</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đối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với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mỗi</a:t>
            </a:r>
            <a:r>
              <a:rPr lang="en-US" sz="1800" dirty="0">
                <a:latin typeface="+mj-lt"/>
                <a:ea typeface="Calibri" panose="020F0502020204030204" pitchFamily="34" charset="0"/>
                <a:cs typeface="Times New Roman" panose="02020603050405020304" pitchFamily="18" charset="0"/>
              </a:rPr>
              <a:t> </a:t>
            </a:r>
            <a:r>
              <a:rPr lang="en-US" sz="1800" dirty="0" err="1" smtClean="0">
                <a:latin typeface="+mj-lt"/>
                <a:ea typeface="Calibri" panose="020F0502020204030204" pitchFamily="34" charset="0"/>
                <a:cs typeface="Times New Roman" panose="02020603050405020304" pitchFamily="18" charset="0"/>
              </a:rPr>
              <a:t>học</a:t>
            </a:r>
            <a:r>
              <a:rPr lang="en-US" sz="1800" dirty="0" smtClean="0">
                <a:latin typeface="+mj-lt"/>
                <a:ea typeface="Calibri" panose="020F0502020204030204" pitchFamily="34" charset="0"/>
                <a:cs typeface="Times New Roman" panose="02020603050405020304" pitchFamily="18" charset="0"/>
              </a:rPr>
              <a:t> </a:t>
            </a:r>
            <a:r>
              <a:rPr lang="en-US" sz="1800" dirty="0" err="1" smtClean="0">
                <a:latin typeface="+mj-lt"/>
                <a:ea typeface="Calibri" panose="020F0502020204030204" pitchFamily="34" charset="0"/>
                <a:cs typeface="Times New Roman" panose="02020603050405020304" pitchFamily="18" charset="0"/>
              </a:rPr>
              <a:t>sinh</a:t>
            </a:r>
            <a:r>
              <a:rPr lang="en-US" sz="1800" dirty="0" smtClean="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tham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quan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là</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để</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học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tập</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và</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mở</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rộng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kiến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thức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thực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tế</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Hơn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nữa</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trẻ</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em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có</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quyền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được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vui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chơi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phát</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triển</a:t>
            </a:r>
            <a:r>
              <a:rPr lang="en-US" sz="1800" dirty="0">
                <a:latin typeface="+mj-lt"/>
                <a:ea typeface="Calibri" panose="020F0502020204030204" pitchFamily="34" charset="0"/>
                <a:cs typeface="Times New Roman" panose="02020603050405020304" pitchFamily="18" charset="0"/>
              </a:rPr>
              <a:t>.</a:t>
            </a:r>
          </a:p>
          <a:p>
            <a:pPr algn="just">
              <a:lnSpc>
                <a:spcPct val="130000"/>
              </a:lnSpc>
              <a:spcBef>
                <a:spcPts val="300"/>
              </a:spcBef>
              <a:spcAft>
                <a:spcPts val="300"/>
              </a:spcAft>
            </a:pPr>
            <a:r>
              <a:rPr lang="en-US" sz="1800" dirty="0">
                <a:latin typeface="+mj-lt"/>
                <a:ea typeface="Calibri" panose="020F0502020204030204" pitchFamily="34" charset="0"/>
                <a:cs typeface="Times New Roman" panose="02020603050405020304" pitchFamily="18" charset="0"/>
              </a:rPr>
              <a:t>b) S </a:t>
            </a:r>
            <a:r>
              <a:rPr lang="en-US" sz="1800" dirty="0" err="1">
                <a:latin typeface="+mj-lt"/>
                <a:ea typeface="Calibri" panose="020F0502020204030204" pitchFamily="34" charset="0"/>
                <a:cs typeface="Times New Roman" panose="02020603050405020304" pitchFamily="18" charset="0"/>
              </a:rPr>
              <a:t>nên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hứa</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với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mẹ</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em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sẽ</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không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để</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việc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học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vẽ</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ảnh</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hưởng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đến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kết</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quả</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học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tập</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Em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sẽ</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có</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gắng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học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tốt</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cả</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văn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hoá</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và</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vẽ</a:t>
            </a:r>
            <a:r>
              <a:rPr lang="en-US" sz="1800" dirty="0">
                <a:latin typeface="+mj-lt"/>
                <a:ea typeface="Calibri" panose="020F0502020204030204" pitchFamily="34" charset="0"/>
                <a:cs typeface="Times New Roman" panose="02020603050405020304" pitchFamily="18" charset="0"/>
              </a:rPr>
              <a:t>.</a:t>
            </a:r>
          </a:p>
          <a:p>
            <a:pPr algn="just">
              <a:lnSpc>
                <a:spcPct val="130000"/>
              </a:lnSpc>
              <a:spcBef>
                <a:spcPts val="300"/>
              </a:spcBef>
              <a:spcAft>
                <a:spcPts val="300"/>
              </a:spcAft>
            </a:pPr>
            <a:r>
              <a:rPr lang="en-US" sz="1800" dirty="0">
                <a:latin typeface="+mj-lt"/>
                <a:ea typeface="Calibri" panose="020F0502020204030204" pitchFamily="34" charset="0"/>
                <a:cs typeface="Times New Roman" panose="02020603050405020304" pitchFamily="18" charset="0"/>
              </a:rPr>
              <a:t>c) </a:t>
            </a:r>
            <a:r>
              <a:rPr lang="en-US" sz="1800" dirty="0" err="1">
                <a:latin typeface="+mj-lt"/>
                <a:ea typeface="Calibri" panose="020F0502020204030204" pitchFamily="34" charset="0"/>
                <a:cs typeface="Times New Roman" panose="02020603050405020304" pitchFamily="18" charset="0"/>
              </a:rPr>
              <a:t>Nên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nói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với</a:t>
            </a:r>
            <a:r>
              <a:rPr lang="en-US" sz="1800" dirty="0">
                <a:latin typeface="+mj-lt"/>
                <a:ea typeface="Calibri" panose="020F0502020204030204" pitchFamily="34" charset="0"/>
                <a:cs typeface="Times New Roman" panose="02020603050405020304" pitchFamily="18" charset="0"/>
              </a:rPr>
              <a:t> D </a:t>
            </a:r>
            <a:r>
              <a:rPr lang="en-US" sz="1800" dirty="0" err="1">
                <a:latin typeface="+mj-lt"/>
                <a:ea typeface="Calibri" panose="020F0502020204030204" pitchFamily="34" charset="0"/>
                <a:cs typeface="Times New Roman" panose="02020603050405020304" pitchFamily="18" charset="0"/>
              </a:rPr>
              <a:t>về</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trách</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nhiệm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của</a:t>
            </a:r>
            <a:r>
              <a:rPr lang="en-US" sz="1800" dirty="0">
                <a:latin typeface="+mj-lt"/>
                <a:ea typeface="Calibri" panose="020F0502020204030204" pitchFamily="34" charset="0"/>
                <a:cs typeface="Times New Roman" panose="02020603050405020304" pitchFamily="18" charset="0"/>
              </a:rPr>
              <a:t> con </a:t>
            </a:r>
            <a:r>
              <a:rPr lang="en-US" sz="1800" dirty="0" err="1">
                <a:latin typeface="+mj-lt"/>
                <a:ea typeface="Calibri" panose="020F0502020204030204" pitchFamily="34" charset="0"/>
                <a:cs typeface="Times New Roman" panose="02020603050405020304" pitchFamily="18" charset="0"/>
              </a:rPr>
              <a:t>trong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gia</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đình</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không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phân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biệt</a:t>
            </a:r>
            <a:r>
              <a:rPr lang="en-US" sz="1800" dirty="0">
                <a:latin typeface="+mj-lt"/>
                <a:ea typeface="Calibri" panose="020F0502020204030204" pitchFamily="34" charset="0"/>
                <a:cs typeface="Times New Roman" panose="02020603050405020304" pitchFamily="18" charset="0"/>
              </a:rPr>
              <a:t> con </a:t>
            </a:r>
            <a:r>
              <a:rPr lang="en-US" sz="1800" dirty="0" err="1">
                <a:latin typeface="+mj-lt"/>
                <a:ea typeface="Calibri" panose="020F0502020204030204" pitchFamily="34" charset="0"/>
                <a:cs typeface="Times New Roman" panose="02020603050405020304" pitchFamily="18" charset="0"/>
              </a:rPr>
              <a:t>trai</a:t>
            </a:r>
            <a:r>
              <a:rPr lang="en-US" sz="1800" dirty="0">
                <a:latin typeface="+mj-lt"/>
                <a:ea typeface="Calibri" panose="020F0502020204030204" pitchFamily="34" charset="0"/>
                <a:cs typeface="Times New Roman" panose="02020603050405020304" pitchFamily="18" charset="0"/>
              </a:rPr>
              <a:t>, con </a:t>
            </a:r>
            <a:r>
              <a:rPr lang="en-US" sz="1800" dirty="0" err="1">
                <a:latin typeface="+mj-lt"/>
                <a:ea typeface="Calibri" panose="020F0502020204030204" pitchFamily="34" charset="0"/>
                <a:cs typeface="Times New Roman" panose="02020603050405020304" pitchFamily="18" charset="0"/>
              </a:rPr>
              <a:t>gái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các</a:t>
            </a:r>
            <a:r>
              <a:rPr lang="en-US" sz="1800" dirty="0">
                <a:latin typeface="+mj-lt"/>
                <a:ea typeface="Calibri" panose="020F0502020204030204" pitchFamily="34" charset="0"/>
                <a:cs typeface="Times New Roman" panose="02020603050405020304" pitchFamily="18" charset="0"/>
              </a:rPr>
              <a:t> con </a:t>
            </a:r>
            <a:r>
              <a:rPr lang="en-US" sz="1800" dirty="0" err="1">
                <a:latin typeface="+mj-lt"/>
                <a:ea typeface="Calibri" panose="020F0502020204030204" pitchFamily="34" charset="0"/>
                <a:cs typeface="Times New Roman" panose="02020603050405020304" pitchFamily="18" charset="0"/>
              </a:rPr>
              <a:t>đều</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có</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quyền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nghĩa</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vụ</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và</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trách</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nhiệm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đối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với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các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công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việc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trong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gia</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đình</a:t>
            </a:r>
            <a:r>
              <a:rPr lang="en-US" sz="1800" dirty="0">
                <a:latin typeface="+mj-lt"/>
                <a:ea typeface="Calibri" panose="020F0502020204030204" pitchFamily="34" charset="0"/>
                <a:cs typeface="Times New Roman" panose="02020603050405020304" pitchFamily="18" charset="0"/>
              </a:rPr>
              <a:t>. D </a:t>
            </a:r>
            <a:r>
              <a:rPr lang="en-US" sz="1800" dirty="0" err="1">
                <a:latin typeface="+mj-lt"/>
                <a:ea typeface="Calibri" panose="020F0502020204030204" pitchFamily="34" charset="0"/>
                <a:cs typeface="Times New Roman" panose="02020603050405020304" pitchFamily="18" charset="0"/>
              </a:rPr>
              <a:t>là</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anh</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nên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phải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thương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yêu</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em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và</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làm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gương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cho</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em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học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tập</a:t>
            </a:r>
            <a:r>
              <a:rPr lang="en-US" sz="1800" dirty="0">
                <a:latin typeface="+mj-lt"/>
                <a:ea typeface="Calibri" panose="020F0502020204030204" pitchFamily="34" charset="0"/>
                <a:cs typeface="Times New Roman" panose="02020603050405020304" pitchFamily="18" charset="0"/>
              </a:rPr>
              <a:t>.</a:t>
            </a:r>
          </a:p>
          <a:p>
            <a:pPr algn="just">
              <a:lnSpc>
                <a:spcPct val="130000"/>
              </a:lnSpc>
              <a:spcBef>
                <a:spcPts val="300"/>
              </a:spcBef>
              <a:spcAft>
                <a:spcPts val="300"/>
              </a:spcAft>
            </a:pPr>
            <a:r>
              <a:rPr lang="en-US" sz="1800" dirty="0">
                <a:latin typeface="+mj-lt"/>
                <a:ea typeface="Calibri" panose="020F0502020204030204" pitchFamily="34" charset="0"/>
                <a:cs typeface="Times New Roman" panose="02020603050405020304" pitchFamily="18" charset="0"/>
              </a:rPr>
              <a:t>d) C </a:t>
            </a:r>
            <a:r>
              <a:rPr lang="en-US" sz="1800" dirty="0" err="1">
                <a:latin typeface="+mj-lt"/>
                <a:ea typeface="Calibri" panose="020F0502020204030204" pitchFamily="34" charset="0"/>
                <a:cs typeface="Times New Roman" panose="02020603050405020304" pitchFamily="18" charset="0"/>
              </a:rPr>
              <a:t>nên</a:t>
            </a:r>
            <a:r>
              <a:rPr lang="en-US" sz="1800" dirty="0">
                <a:latin typeface="+mj-lt"/>
                <a:ea typeface="Calibri" panose="020F0502020204030204" pitchFamily="34" charset="0"/>
                <a:cs typeface="Times New Roman" panose="02020603050405020304" pitchFamily="18" charset="0"/>
              </a:rPr>
              <a:t> ở </a:t>
            </a:r>
            <a:r>
              <a:rPr lang="en-US" sz="1800" dirty="0" err="1">
                <a:latin typeface="+mj-lt"/>
                <a:ea typeface="Calibri" panose="020F0502020204030204" pitchFamily="34" charset="0"/>
                <a:cs typeface="Times New Roman" panose="02020603050405020304" pitchFamily="18" charset="0"/>
              </a:rPr>
              <a:t>nhà</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giúp</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bố</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mẹ</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chăm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sóc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bà</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hôm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khác</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xem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phim</a:t>
            </a:r>
            <a:r>
              <a:rPr lang="en-US" sz="1800" dirty="0">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2872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grpSp>
        <p:nvGrpSpPr>
          <p:cNvPr id="1417" name="Google Shape;1417;p33"/>
          <p:cNvGrpSpPr/>
          <p:nvPr/>
        </p:nvGrpSpPr>
        <p:grpSpPr>
          <a:xfrm>
            <a:off x="809625" y="937951"/>
            <a:ext cx="7614376" cy="3567388"/>
            <a:chOff x="1354150" y="1216719"/>
            <a:chExt cx="6135707" cy="2594931"/>
          </a:xfrm>
        </p:grpSpPr>
        <p:sp>
          <p:nvSpPr>
            <p:cNvPr id="1418" name="Google Shape;1418;p33"/>
            <p:cNvSpPr/>
            <p:nvPr/>
          </p:nvSpPr>
          <p:spPr>
            <a:xfrm>
              <a:off x="1458057" y="1331850"/>
              <a:ext cx="6031800" cy="247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1354150" y="1216719"/>
              <a:ext cx="1325218" cy="280795"/>
            </a:xfrm>
            <a:prstGeom prst="rect">
              <a:avLst/>
            </a:prstGeom>
            <a:solidFill>
              <a:srgbClr val="FFC107">
                <a:alpha val="80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1368;p31"/>
          <p:cNvSpPr txBox="1">
            <a:spLocks noGrp="1"/>
          </p:cNvSpPr>
          <p:nvPr>
            <p:ph type="title"/>
          </p:nvPr>
        </p:nvSpPr>
        <p:spPr>
          <a:xfrm>
            <a:off x="973200" y="463800"/>
            <a:ext cx="74508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smtClean="0">
                <a:latin typeface="+mj-lt"/>
              </a:rPr>
              <a:t>VẬN DỤNG</a:t>
            </a:r>
            <a:endParaRPr sz="2800" b="1" dirty="0">
              <a:latin typeface="+mj-lt"/>
            </a:endParaRPr>
          </a:p>
        </p:txBody>
      </p:sp>
      <p:sp>
        <p:nvSpPr>
          <p:cNvPr id="9" name="Rectangle 8"/>
          <p:cNvSpPr/>
          <p:nvPr/>
        </p:nvSpPr>
        <p:spPr>
          <a:xfrm>
            <a:off x="1150536" y="1364203"/>
            <a:ext cx="7096128" cy="1649169"/>
          </a:xfrm>
          <a:prstGeom prst="rect">
            <a:avLst/>
          </a:prstGeom>
        </p:spPr>
        <p:txBody>
          <a:bodyPr wrap="square">
            <a:spAutoFit/>
          </a:bodyPr>
          <a:lstStyle/>
          <a:p>
            <a:pPr algn="just">
              <a:lnSpc>
                <a:spcPct val="130000"/>
              </a:lnSpc>
              <a:spcBef>
                <a:spcPts val="600"/>
              </a:spcBef>
              <a:spcAft>
                <a:spcPts val="600"/>
              </a:spcAft>
            </a:pPr>
            <a:r>
              <a:rPr lang="fr-FR" sz="1800" dirty="0" smtClean="0">
                <a:latin typeface="+mj-lt"/>
                <a:ea typeface="Calibri" panose="020F0502020204030204" pitchFamily="34" charset="0"/>
              </a:rPr>
              <a:t>1. </a:t>
            </a:r>
            <a:r>
              <a:rPr lang="fr-FR" sz="1800" dirty="0" err="1" smtClean="0">
                <a:latin typeface="+mj-lt"/>
                <a:ea typeface="Calibri" panose="020F0502020204030204" pitchFamily="34" charset="0"/>
              </a:rPr>
              <a:t>Em</a:t>
            </a:r>
            <a:r>
              <a:rPr lang="fr-FR" sz="1800" dirty="0" smtClean="0">
                <a:latin typeface="+mj-lt"/>
                <a:ea typeface="Calibri" panose="020F0502020204030204" pitchFamily="34" charset="0"/>
              </a:rPr>
              <a:t> </a:t>
            </a:r>
            <a:r>
              <a:rPr lang="en-US" sz="1800" dirty="0" err="1" smtClean="0">
                <a:latin typeface="+mj-lt"/>
                <a:ea typeface="Calibri" panose="020F0502020204030204" pitchFamily="34" charset="0"/>
              </a:rPr>
              <a:t>hãy</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viết</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thư</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cho</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người</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thân</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bày</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tỏ</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mong</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muốn</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về</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việc</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được</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thực</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hiện</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quyền</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tham</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gia</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của</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em</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trong</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gia</a:t>
            </a:r>
            <a:r>
              <a:rPr lang="en-US" sz="1800" dirty="0" smtClean="0">
                <a:latin typeface="+mj-lt"/>
                <a:ea typeface="Calibri" panose="020F0502020204030204" pitchFamily="34" charset="0"/>
              </a:rPr>
              <a:t> </a:t>
            </a:r>
            <a:r>
              <a:rPr lang="en-US" sz="1800" dirty="0" err="1" smtClean="0">
                <a:latin typeface="+mj-lt"/>
                <a:ea typeface="Calibri" panose="020F0502020204030204" pitchFamily="34" charset="0"/>
              </a:rPr>
              <a:t>đình</a:t>
            </a:r>
            <a:r>
              <a:rPr lang="en-US" sz="1800" dirty="0" smtClean="0">
                <a:latin typeface="+mj-lt"/>
                <a:ea typeface="Calibri" panose="020F0502020204030204" pitchFamily="34" charset="0"/>
              </a:rPr>
              <a:t>.</a:t>
            </a:r>
          </a:p>
          <a:p>
            <a:pPr algn="just">
              <a:lnSpc>
                <a:spcPct val="130000"/>
              </a:lnSpc>
              <a:spcBef>
                <a:spcPts val="600"/>
              </a:spcBef>
              <a:spcAft>
                <a:spcPts val="600"/>
              </a:spcAft>
            </a:pPr>
            <a:r>
              <a:rPr lang="en-US" sz="1800" dirty="0" smtClean="0"/>
              <a:t>2. </a:t>
            </a:r>
            <a:r>
              <a:rPr lang="en-US" sz="1800" dirty="0" err="1" smtClean="0"/>
              <a:t>Em</a:t>
            </a:r>
            <a:r>
              <a:rPr lang="en-US" sz="1800" dirty="0" smtClean="0"/>
              <a:t> </a:t>
            </a:r>
            <a:r>
              <a:rPr lang="en-US" sz="1800" dirty="0" err="1" smtClean="0"/>
              <a:t>hãy</a:t>
            </a:r>
            <a:r>
              <a:rPr lang="en-US" sz="1800" dirty="0" smtClean="0"/>
              <a:t> </a:t>
            </a:r>
            <a:r>
              <a:rPr lang="en-US" sz="1800" dirty="0" err="1" smtClean="0"/>
              <a:t>lập</a:t>
            </a:r>
            <a:r>
              <a:rPr lang="en-US" sz="1800" dirty="0" smtClean="0"/>
              <a:t> </a:t>
            </a:r>
            <a:r>
              <a:rPr lang="en-US" sz="1800" dirty="0" err="1" smtClean="0"/>
              <a:t>và</a:t>
            </a:r>
            <a:r>
              <a:rPr lang="en-US" sz="1800" dirty="0" smtClean="0"/>
              <a:t> </a:t>
            </a:r>
            <a:r>
              <a:rPr lang="en-US" sz="1800" dirty="0" err="1" smtClean="0"/>
              <a:t>thực</a:t>
            </a:r>
            <a:r>
              <a:rPr lang="en-US" sz="1800" dirty="0" smtClean="0"/>
              <a:t> </a:t>
            </a:r>
            <a:r>
              <a:rPr lang="en-US" sz="1800" dirty="0" err="1" smtClean="0"/>
              <a:t>hiện</a:t>
            </a:r>
            <a:r>
              <a:rPr lang="en-US" sz="1800" dirty="0" smtClean="0"/>
              <a:t> </a:t>
            </a:r>
            <a:r>
              <a:rPr lang="en-US" sz="1800" dirty="0" err="1" smtClean="0"/>
              <a:t>kế</a:t>
            </a:r>
            <a:r>
              <a:rPr lang="en-US" sz="1800" dirty="0" smtClean="0"/>
              <a:t> </a:t>
            </a:r>
            <a:r>
              <a:rPr lang="en-US" sz="1800" dirty="0" err="1"/>
              <a:t>hoạch</a:t>
            </a:r>
            <a:r>
              <a:rPr lang="en-US" sz="1800" dirty="0"/>
              <a:t> </a:t>
            </a:r>
            <a:r>
              <a:rPr lang="en-US" sz="1800" dirty="0" err="1"/>
              <a:t>điều</a:t>
            </a:r>
            <a:r>
              <a:rPr lang="en-US" sz="1800" dirty="0"/>
              <a:t> </a:t>
            </a:r>
            <a:r>
              <a:rPr lang="en-US" sz="1800" dirty="0" err="1"/>
              <a:t>chỉnh</a:t>
            </a:r>
            <a:r>
              <a:rPr lang="en-US" sz="1800" dirty="0"/>
              <a:t> </a:t>
            </a:r>
            <a:r>
              <a:rPr lang="en-US" sz="1800" dirty="0" err="1"/>
              <a:t>những</a:t>
            </a:r>
            <a:r>
              <a:rPr lang="en-US" sz="1800" dirty="0"/>
              <a:t> </a:t>
            </a:r>
            <a:r>
              <a:rPr lang="en-US" sz="1800" dirty="0" err="1"/>
              <a:t>việc</a:t>
            </a:r>
            <a:r>
              <a:rPr lang="en-US" sz="1800" dirty="0"/>
              <a:t> </a:t>
            </a:r>
            <a:r>
              <a:rPr lang="en-US" sz="1800" dirty="0" err="1"/>
              <a:t>làm</a:t>
            </a:r>
            <a:r>
              <a:rPr lang="en-US" sz="1800" dirty="0"/>
              <a:t> </a:t>
            </a:r>
            <a:r>
              <a:rPr lang="en-US" sz="1800" dirty="0" err="1"/>
              <a:t>của</a:t>
            </a:r>
            <a:r>
              <a:rPr lang="en-US" sz="1800" dirty="0"/>
              <a:t> </a:t>
            </a:r>
            <a:r>
              <a:rPr lang="en-US" sz="1800" dirty="0" err="1"/>
              <a:t>mình</a:t>
            </a:r>
            <a:r>
              <a:rPr lang="en-US" sz="1800" dirty="0"/>
              <a:t> </a:t>
            </a:r>
            <a:r>
              <a:rPr lang="en-US" sz="1800" dirty="0" err="1"/>
              <a:t>cho</a:t>
            </a:r>
            <a:r>
              <a:rPr lang="en-US" sz="1800" dirty="0"/>
              <a:t> </a:t>
            </a:r>
            <a:r>
              <a:rPr lang="en-US" sz="1800" dirty="0" err="1"/>
              <a:t>đúng</a:t>
            </a:r>
            <a:r>
              <a:rPr lang="en-US" sz="1800" dirty="0"/>
              <a:t> </a:t>
            </a:r>
            <a:r>
              <a:rPr lang="en-US" sz="1800" dirty="0" err="1"/>
              <a:t>với</a:t>
            </a:r>
            <a:r>
              <a:rPr lang="en-US" sz="1800" dirty="0"/>
              <a:t> </a:t>
            </a:r>
            <a:r>
              <a:rPr lang="en-US" sz="1800" dirty="0" err="1"/>
              <a:t>nghĩa</a:t>
            </a:r>
            <a:r>
              <a:rPr lang="en-US" sz="1800" dirty="0"/>
              <a:t> </a:t>
            </a:r>
            <a:r>
              <a:rPr lang="en-US" sz="1800" dirty="0" err="1"/>
              <a:t>vụ</a:t>
            </a:r>
            <a:r>
              <a:rPr lang="en-US" sz="1800" dirty="0"/>
              <a:t> </a:t>
            </a:r>
            <a:r>
              <a:rPr lang="en-US" sz="1800" dirty="0" err="1"/>
              <a:t>của</a:t>
            </a:r>
            <a:r>
              <a:rPr lang="en-US" sz="1800" dirty="0"/>
              <a:t> </a:t>
            </a:r>
            <a:r>
              <a:rPr lang="en-US" sz="1800" dirty="0" err="1"/>
              <a:t>công</a:t>
            </a:r>
            <a:r>
              <a:rPr lang="en-US" sz="1800" dirty="0"/>
              <a:t> </a:t>
            </a:r>
            <a:r>
              <a:rPr lang="en-US" sz="1800" dirty="0" err="1"/>
              <a:t>dân</a:t>
            </a:r>
            <a:r>
              <a:rPr lang="en-US" sz="1800" dirty="0"/>
              <a:t> </a:t>
            </a:r>
            <a:r>
              <a:rPr lang="en-US" sz="1800" dirty="0" err="1"/>
              <a:t>trong</a:t>
            </a:r>
            <a:r>
              <a:rPr lang="en-US" sz="1800" dirty="0"/>
              <a:t> </a:t>
            </a:r>
            <a:r>
              <a:rPr lang="en-US" sz="1800" dirty="0" err="1"/>
              <a:t>gia</a:t>
            </a:r>
            <a:r>
              <a:rPr lang="en-US" sz="1800" dirty="0"/>
              <a:t> </a:t>
            </a:r>
            <a:r>
              <a:rPr lang="en-US" sz="1800" dirty="0" err="1"/>
              <a:t>đình</a:t>
            </a:r>
            <a:r>
              <a:rPr lang="en-US" sz="1800" dirty="0"/>
              <a:t> </a:t>
            </a:r>
            <a:r>
              <a:rPr lang="en-US" sz="1800" dirty="0" err="1"/>
              <a:t>theo</a:t>
            </a:r>
            <a:r>
              <a:rPr lang="en-US" sz="1800" dirty="0"/>
              <a:t> </a:t>
            </a:r>
            <a:r>
              <a:rPr lang="en-US" sz="1800" dirty="0" err="1"/>
              <a:t>gợi</a:t>
            </a:r>
            <a:r>
              <a:rPr lang="en-US" sz="1800" dirty="0"/>
              <a:t> ý:</a:t>
            </a:r>
          </a:p>
        </p:txBody>
      </p:sp>
      <p:pic>
        <p:nvPicPr>
          <p:cNvPr id="2" name="Picture 1"/>
          <p:cNvPicPr>
            <a:picLocks noChangeAspect="1"/>
          </p:cNvPicPr>
          <p:nvPr/>
        </p:nvPicPr>
        <p:blipFill>
          <a:blip r:embed="rId3"/>
          <a:stretch>
            <a:fillRect/>
          </a:stretch>
        </p:blipFill>
        <p:spPr>
          <a:xfrm>
            <a:off x="1084987" y="3207777"/>
            <a:ext cx="7227225" cy="1103157"/>
          </a:xfrm>
          <a:prstGeom prst="rect">
            <a:avLst/>
          </a:prstGeom>
        </p:spPr>
      </p:pic>
    </p:spTree>
    <p:extLst>
      <p:ext uri="{BB962C8B-B14F-4D97-AF65-F5344CB8AC3E}">
        <p14:creationId xmlns:p14="http://schemas.microsoft.com/office/powerpoint/2010/main" val="2853502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17"/>
                                        </p:tgtEl>
                                        <p:attrNameLst>
                                          <p:attrName>style.visibility</p:attrName>
                                        </p:attrNameLst>
                                      </p:cBhvr>
                                      <p:to>
                                        <p:strVal val="visible"/>
                                      </p:to>
                                    </p:set>
                                    <p:animEffect transition="in" filter="randombar(horizontal)">
                                      <p:cBhvr>
                                        <p:cTn id="12" dur="500"/>
                                        <p:tgtEl>
                                          <p:spTgt spid="14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anim calcmode="lin" valueType="num">
                                      <p:cBhvr>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anim calcmode="lin" valueType="num">
                                      <p:cBhvr>
                                        <p:cTn id="2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grpSp>
        <p:nvGrpSpPr>
          <p:cNvPr id="1635" name="Google Shape;1635;p40"/>
          <p:cNvGrpSpPr/>
          <p:nvPr/>
        </p:nvGrpSpPr>
        <p:grpSpPr>
          <a:xfrm>
            <a:off x="1248095" y="1213665"/>
            <a:ext cx="6885709" cy="2755730"/>
            <a:chOff x="1171021" y="1193885"/>
            <a:chExt cx="7055750" cy="2755730"/>
          </a:xfrm>
        </p:grpSpPr>
        <p:sp>
          <p:nvSpPr>
            <p:cNvPr id="1636" name="Google Shape;1636;p40"/>
            <p:cNvSpPr/>
            <p:nvPr/>
          </p:nvSpPr>
          <p:spPr>
            <a:xfrm>
              <a:off x="1309255" y="1301850"/>
              <a:ext cx="6760745" cy="253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0"/>
            <p:cNvSpPr/>
            <p:nvPr/>
          </p:nvSpPr>
          <p:spPr>
            <a:xfrm>
              <a:off x="1171021" y="1193885"/>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0"/>
            <p:cNvSpPr/>
            <p:nvPr/>
          </p:nvSpPr>
          <p:spPr>
            <a:xfrm>
              <a:off x="6709671" y="3723415"/>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0" name="Google Shape;1640;p40"/>
          <p:cNvGrpSpPr/>
          <p:nvPr/>
        </p:nvGrpSpPr>
        <p:grpSpPr>
          <a:xfrm>
            <a:off x="936329" y="4063125"/>
            <a:ext cx="1388700" cy="388400"/>
            <a:chOff x="5023450" y="3716075"/>
            <a:chExt cx="1388700" cy="388400"/>
          </a:xfrm>
        </p:grpSpPr>
        <p:sp>
          <p:nvSpPr>
            <p:cNvPr id="1641" name="Google Shape;1641;p40"/>
            <p:cNvSpPr/>
            <p:nvPr/>
          </p:nvSpPr>
          <p:spPr>
            <a:xfrm>
              <a:off x="5126400" y="3858750"/>
              <a:ext cx="986800" cy="245725"/>
            </a:xfrm>
            <a:custGeom>
              <a:avLst/>
              <a:gdLst/>
              <a:ahLst/>
              <a:cxnLst/>
              <a:rect l="l" t="t" r="r" b="b"/>
              <a:pathLst>
                <a:path w="39472" h="9829" extrusionOk="0">
                  <a:moveTo>
                    <a:pt x="28910" y="0"/>
                  </a:moveTo>
                  <a:cubicBezTo>
                    <a:pt x="26381" y="0"/>
                    <a:pt x="23834" y="122"/>
                    <a:pt x="21344" y="417"/>
                  </a:cubicBezTo>
                  <a:cubicBezTo>
                    <a:pt x="16237" y="976"/>
                    <a:pt x="11316" y="2430"/>
                    <a:pt x="6731" y="4704"/>
                  </a:cubicBezTo>
                  <a:cubicBezTo>
                    <a:pt x="5501" y="5338"/>
                    <a:pt x="4270" y="6047"/>
                    <a:pt x="3115" y="6829"/>
                  </a:cubicBezTo>
                  <a:cubicBezTo>
                    <a:pt x="2033" y="7575"/>
                    <a:pt x="803" y="8395"/>
                    <a:pt x="95" y="9514"/>
                  </a:cubicBezTo>
                  <a:cubicBezTo>
                    <a:pt x="0" y="9671"/>
                    <a:pt x="119" y="9829"/>
                    <a:pt x="270" y="9829"/>
                  </a:cubicBezTo>
                  <a:cubicBezTo>
                    <a:pt x="298" y="9829"/>
                    <a:pt x="327" y="9823"/>
                    <a:pt x="356" y="9812"/>
                  </a:cubicBezTo>
                  <a:lnTo>
                    <a:pt x="356" y="9775"/>
                  </a:lnTo>
                  <a:cubicBezTo>
                    <a:pt x="1474" y="9327"/>
                    <a:pt x="2444" y="8432"/>
                    <a:pt x="3450" y="7761"/>
                  </a:cubicBezTo>
                  <a:cubicBezTo>
                    <a:pt x="4457" y="7090"/>
                    <a:pt x="5426" y="6494"/>
                    <a:pt x="6470" y="5935"/>
                  </a:cubicBezTo>
                  <a:cubicBezTo>
                    <a:pt x="8595" y="4779"/>
                    <a:pt x="10869" y="3847"/>
                    <a:pt x="13217" y="3139"/>
                  </a:cubicBezTo>
                  <a:cubicBezTo>
                    <a:pt x="17977" y="1714"/>
                    <a:pt x="22898" y="1002"/>
                    <a:pt x="27860" y="1002"/>
                  </a:cubicBezTo>
                  <a:cubicBezTo>
                    <a:pt x="28223" y="1002"/>
                    <a:pt x="28586" y="1006"/>
                    <a:pt x="28950" y="1014"/>
                  </a:cubicBezTo>
                  <a:cubicBezTo>
                    <a:pt x="30515" y="1014"/>
                    <a:pt x="32081" y="1051"/>
                    <a:pt x="33647" y="1163"/>
                  </a:cubicBezTo>
                  <a:cubicBezTo>
                    <a:pt x="35250" y="1237"/>
                    <a:pt x="36853" y="1424"/>
                    <a:pt x="38419" y="1722"/>
                  </a:cubicBezTo>
                  <a:cubicBezTo>
                    <a:pt x="38484" y="1738"/>
                    <a:pt x="38545" y="1745"/>
                    <a:pt x="38603" y="1745"/>
                  </a:cubicBezTo>
                  <a:cubicBezTo>
                    <a:pt x="39371" y="1745"/>
                    <a:pt x="39472" y="455"/>
                    <a:pt x="38605" y="455"/>
                  </a:cubicBezTo>
                  <a:cubicBezTo>
                    <a:pt x="35697" y="455"/>
                    <a:pt x="32827" y="82"/>
                    <a:pt x="29956" y="7"/>
                  </a:cubicBezTo>
                  <a:cubicBezTo>
                    <a:pt x="29608" y="3"/>
                    <a:pt x="29259" y="0"/>
                    <a:pt x="28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0"/>
            <p:cNvSpPr/>
            <p:nvPr/>
          </p:nvSpPr>
          <p:spPr>
            <a:xfrm>
              <a:off x="5025600" y="3744725"/>
              <a:ext cx="1119550" cy="149625"/>
            </a:xfrm>
            <a:custGeom>
              <a:avLst/>
              <a:gdLst/>
              <a:ahLst/>
              <a:cxnLst/>
              <a:rect l="l" t="t" r="r" b="b"/>
              <a:pathLst>
                <a:path w="44782" h="5985" extrusionOk="0">
                  <a:moveTo>
                    <a:pt x="23306" y="0"/>
                  </a:moveTo>
                  <a:cubicBezTo>
                    <a:pt x="18380" y="0"/>
                    <a:pt x="13497" y="658"/>
                    <a:pt x="8750" y="1996"/>
                  </a:cubicBezTo>
                  <a:cubicBezTo>
                    <a:pt x="7221" y="2406"/>
                    <a:pt x="5693" y="2928"/>
                    <a:pt x="4239" y="3562"/>
                  </a:cubicBezTo>
                  <a:cubicBezTo>
                    <a:pt x="2822" y="4158"/>
                    <a:pt x="1294" y="4755"/>
                    <a:pt x="101" y="5724"/>
                  </a:cubicBezTo>
                  <a:cubicBezTo>
                    <a:pt x="1" y="5824"/>
                    <a:pt x="79" y="5953"/>
                    <a:pt x="204" y="5953"/>
                  </a:cubicBezTo>
                  <a:cubicBezTo>
                    <a:pt x="218" y="5953"/>
                    <a:pt x="234" y="5952"/>
                    <a:pt x="250" y="5948"/>
                  </a:cubicBezTo>
                  <a:lnTo>
                    <a:pt x="250" y="5985"/>
                  </a:lnTo>
                  <a:cubicBezTo>
                    <a:pt x="1517" y="5537"/>
                    <a:pt x="2710" y="4904"/>
                    <a:pt x="3903" y="4382"/>
                  </a:cubicBezTo>
                  <a:cubicBezTo>
                    <a:pt x="5245" y="3823"/>
                    <a:pt x="6587" y="3338"/>
                    <a:pt x="7929" y="2891"/>
                  </a:cubicBezTo>
                  <a:cubicBezTo>
                    <a:pt x="10651" y="2033"/>
                    <a:pt x="13447" y="1437"/>
                    <a:pt x="16280" y="1064"/>
                  </a:cubicBezTo>
                  <a:cubicBezTo>
                    <a:pt x="18779" y="748"/>
                    <a:pt x="21290" y="592"/>
                    <a:pt x="23801" y="592"/>
                  </a:cubicBezTo>
                  <a:cubicBezTo>
                    <a:pt x="27210" y="592"/>
                    <a:pt x="30618" y="879"/>
                    <a:pt x="33988" y="1437"/>
                  </a:cubicBezTo>
                  <a:cubicBezTo>
                    <a:pt x="35628" y="1735"/>
                    <a:pt x="37269" y="2033"/>
                    <a:pt x="38834" y="2369"/>
                  </a:cubicBezTo>
                  <a:cubicBezTo>
                    <a:pt x="40512" y="2741"/>
                    <a:pt x="42190" y="3263"/>
                    <a:pt x="43867" y="3636"/>
                  </a:cubicBezTo>
                  <a:cubicBezTo>
                    <a:pt x="43925" y="3651"/>
                    <a:pt x="43980" y="3658"/>
                    <a:pt x="44031" y="3658"/>
                  </a:cubicBezTo>
                  <a:cubicBezTo>
                    <a:pt x="44612" y="3658"/>
                    <a:pt x="44782" y="2764"/>
                    <a:pt x="44165" y="2592"/>
                  </a:cubicBezTo>
                  <a:cubicBezTo>
                    <a:pt x="42637" y="2182"/>
                    <a:pt x="41034" y="1921"/>
                    <a:pt x="39505" y="1660"/>
                  </a:cubicBezTo>
                  <a:cubicBezTo>
                    <a:pt x="37977" y="1362"/>
                    <a:pt x="36523" y="1101"/>
                    <a:pt x="35032" y="915"/>
                  </a:cubicBezTo>
                  <a:cubicBezTo>
                    <a:pt x="31975" y="505"/>
                    <a:pt x="28881" y="169"/>
                    <a:pt x="25824" y="57"/>
                  </a:cubicBezTo>
                  <a:cubicBezTo>
                    <a:pt x="24984" y="19"/>
                    <a:pt x="24144" y="0"/>
                    <a:pt x="23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a:off x="5023450" y="3886275"/>
              <a:ext cx="181650" cy="207700"/>
            </a:xfrm>
            <a:custGeom>
              <a:avLst/>
              <a:gdLst/>
              <a:ahLst/>
              <a:cxnLst/>
              <a:rect l="l" t="t" r="r" b="b"/>
              <a:pathLst>
                <a:path w="7266" h="8308" extrusionOk="0">
                  <a:moveTo>
                    <a:pt x="504" y="0"/>
                  </a:moveTo>
                  <a:cubicBezTo>
                    <a:pt x="390" y="0"/>
                    <a:pt x="273" y="9"/>
                    <a:pt x="149" y="25"/>
                  </a:cubicBezTo>
                  <a:cubicBezTo>
                    <a:pt x="75" y="25"/>
                    <a:pt x="0" y="174"/>
                    <a:pt x="75" y="248"/>
                  </a:cubicBezTo>
                  <a:lnTo>
                    <a:pt x="112" y="211"/>
                  </a:lnTo>
                  <a:cubicBezTo>
                    <a:pt x="261" y="360"/>
                    <a:pt x="485" y="472"/>
                    <a:pt x="671" y="547"/>
                  </a:cubicBezTo>
                  <a:cubicBezTo>
                    <a:pt x="970" y="658"/>
                    <a:pt x="1268" y="733"/>
                    <a:pt x="1529" y="807"/>
                  </a:cubicBezTo>
                  <a:cubicBezTo>
                    <a:pt x="2125" y="957"/>
                    <a:pt x="2722" y="1106"/>
                    <a:pt x="3281" y="1180"/>
                  </a:cubicBezTo>
                  <a:cubicBezTo>
                    <a:pt x="3877" y="1292"/>
                    <a:pt x="4437" y="1367"/>
                    <a:pt x="5033" y="1441"/>
                  </a:cubicBezTo>
                  <a:cubicBezTo>
                    <a:pt x="5456" y="1441"/>
                    <a:pt x="5879" y="1484"/>
                    <a:pt x="6286" y="1553"/>
                  </a:cubicBezTo>
                  <a:lnTo>
                    <a:pt x="6286" y="1553"/>
                  </a:lnTo>
                  <a:cubicBezTo>
                    <a:pt x="6067" y="2596"/>
                    <a:pt x="5769" y="3636"/>
                    <a:pt x="5443" y="4647"/>
                  </a:cubicBezTo>
                  <a:cubicBezTo>
                    <a:pt x="5257" y="5244"/>
                    <a:pt x="5070" y="5803"/>
                    <a:pt x="4847" y="6362"/>
                  </a:cubicBezTo>
                  <a:cubicBezTo>
                    <a:pt x="4735" y="6623"/>
                    <a:pt x="4623" y="6921"/>
                    <a:pt x="4474" y="7182"/>
                  </a:cubicBezTo>
                  <a:cubicBezTo>
                    <a:pt x="4362" y="7443"/>
                    <a:pt x="4176" y="7704"/>
                    <a:pt x="4288" y="8040"/>
                  </a:cubicBezTo>
                  <a:cubicBezTo>
                    <a:pt x="4352" y="8202"/>
                    <a:pt x="4502" y="8308"/>
                    <a:pt x="4663" y="8308"/>
                  </a:cubicBezTo>
                  <a:cubicBezTo>
                    <a:pt x="4687" y="8308"/>
                    <a:pt x="4711" y="8306"/>
                    <a:pt x="4735" y="8301"/>
                  </a:cubicBezTo>
                  <a:cubicBezTo>
                    <a:pt x="5257" y="8077"/>
                    <a:pt x="5406" y="7369"/>
                    <a:pt x="5592" y="6884"/>
                  </a:cubicBezTo>
                  <a:cubicBezTo>
                    <a:pt x="5853" y="6288"/>
                    <a:pt x="6077" y="5691"/>
                    <a:pt x="6263" y="5057"/>
                  </a:cubicBezTo>
                  <a:cubicBezTo>
                    <a:pt x="6673" y="3827"/>
                    <a:pt x="6972" y="2597"/>
                    <a:pt x="7195" y="1367"/>
                  </a:cubicBezTo>
                  <a:cubicBezTo>
                    <a:pt x="7265" y="1053"/>
                    <a:pt x="7008" y="804"/>
                    <a:pt x="6731" y="804"/>
                  </a:cubicBezTo>
                  <a:cubicBezTo>
                    <a:pt x="6712" y="804"/>
                    <a:pt x="6693" y="805"/>
                    <a:pt x="6673" y="807"/>
                  </a:cubicBezTo>
                  <a:cubicBezTo>
                    <a:pt x="6469" y="821"/>
                    <a:pt x="6264" y="830"/>
                    <a:pt x="6059" y="830"/>
                  </a:cubicBezTo>
                  <a:cubicBezTo>
                    <a:pt x="5705" y="830"/>
                    <a:pt x="5350" y="804"/>
                    <a:pt x="4996" y="733"/>
                  </a:cubicBezTo>
                  <a:cubicBezTo>
                    <a:pt x="4437" y="658"/>
                    <a:pt x="3877" y="584"/>
                    <a:pt x="3318" y="509"/>
                  </a:cubicBezTo>
                  <a:lnTo>
                    <a:pt x="1715" y="211"/>
                  </a:lnTo>
                  <a:lnTo>
                    <a:pt x="970" y="62"/>
                  </a:lnTo>
                  <a:cubicBezTo>
                    <a:pt x="817" y="18"/>
                    <a:pt x="66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6056275" y="3716075"/>
              <a:ext cx="355875" cy="331975"/>
            </a:xfrm>
            <a:custGeom>
              <a:avLst/>
              <a:gdLst/>
              <a:ahLst/>
              <a:cxnLst/>
              <a:rect l="l" t="t" r="r" b="b"/>
              <a:pathLst>
                <a:path w="14235" h="13279" extrusionOk="0">
                  <a:moveTo>
                    <a:pt x="8974" y="1327"/>
                  </a:moveTo>
                  <a:cubicBezTo>
                    <a:pt x="9053" y="1871"/>
                    <a:pt x="9137" y="2422"/>
                    <a:pt x="9239" y="2955"/>
                  </a:cubicBezTo>
                  <a:cubicBezTo>
                    <a:pt x="9351" y="3552"/>
                    <a:pt x="9313" y="4298"/>
                    <a:pt x="9798" y="4745"/>
                  </a:cubicBezTo>
                  <a:cubicBezTo>
                    <a:pt x="10245" y="5155"/>
                    <a:pt x="10991" y="5230"/>
                    <a:pt x="11513" y="5491"/>
                  </a:cubicBezTo>
                  <a:cubicBezTo>
                    <a:pt x="11951" y="5685"/>
                    <a:pt x="12372" y="5895"/>
                    <a:pt x="12789" y="6132"/>
                  </a:cubicBezTo>
                  <a:lnTo>
                    <a:pt x="12789" y="6132"/>
                  </a:lnTo>
                  <a:cubicBezTo>
                    <a:pt x="12209" y="6477"/>
                    <a:pt x="11610" y="6777"/>
                    <a:pt x="10991" y="7019"/>
                  </a:cubicBezTo>
                  <a:cubicBezTo>
                    <a:pt x="10357" y="7243"/>
                    <a:pt x="9462" y="7317"/>
                    <a:pt x="8941" y="7802"/>
                  </a:cubicBezTo>
                  <a:cubicBezTo>
                    <a:pt x="8419" y="8249"/>
                    <a:pt x="8456" y="9293"/>
                    <a:pt x="8381" y="9927"/>
                  </a:cubicBezTo>
                  <a:cubicBezTo>
                    <a:pt x="8314" y="10507"/>
                    <a:pt x="8234" y="11088"/>
                    <a:pt x="8156" y="11668"/>
                  </a:cubicBezTo>
                  <a:lnTo>
                    <a:pt x="8156" y="11668"/>
                  </a:lnTo>
                  <a:cubicBezTo>
                    <a:pt x="7357" y="10526"/>
                    <a:pt x="6748" y="9256"/>
                    <a:pt x="6331" y="7914"/>
                  </a:cubicBezTo>
                  <a:cubicBezTo>
                    <a:pt x="6294" y="7690"/>
                    <a:pt x="6107" y="7541"/>
                    <a:pt x="5884" y="7541"/>
                  </a:cubicBezTo>
                  <a:cubicBezTo>
                    <a:pt x="4570" y="7681"/>
                    <a:pt x="3278" y="7778"/>
                    <a:pt x="1975" y="7929"/>
                  </a:cubicBezTo>
                  <a:lnTo>
                    <a:pt x="1975" y="7929"/>
                  </a:lnTo>
                  <a:cubicBezTo>
                    <a:pt x="2244" y="7635"/>
                    <a:pt x="2517" y="7346"/>
                    <a:pt x="2789" y="7056"/>
                  </a:cubicBezTo>
                  <a:cubicBezTo>
                    <a:pt x="3237" y="6534"/>
                    <a:pt x="3908" y="6012"/>
                    <a:pt x="3759" y="5267"/>
                  </a:cubicBezTo>
                  <a:cubicBezTo>
                    <a:pt x="3535" y="4521"/>
                    <a:pt x="3199" y="3813"/>
                    <a:pt x="2827" y="3142"/>
                  </a:cubicBezTo>
                  <a:lnTo>
                    <a:pt x="2405" y="2183"/>
                  </a:lnTo>
                  <a:lnTo>
                    <a:pt x="2405" y="2183"/>
                  </a:lnTo>
                  <a:cubicBezTo>
                    <a:pt x="3310" y="2597"/>
                    <a:pt x="4224" y="3005"/>
                    <a:pt x="5138" y="3366"/>
                  </a:cubicBezTo>
                  <a:cubicBezTo>
                    <a:pt x="5228" y="3401"/>
                    <a:pt x="5313" y="3417"/>
                    <a:pt x="5392" y="3417"/>
                  </a:cubicBezTo>
                  <a:cubicBezTo>
                    <a:pt x="5819" y="3417"/>
                    <a:pt x="6075" y="2952"/>
                    <a:pt x="6012" y="2542"/>
                  </a:cubicBezTo>
                  <a:lnTo>
                    <a:pt x="6012" y="2542"/>
                  </a:lnTo>
                  <a:cubicBezTo>
                    <a:pt x="6551" y="2417"/>
                    <a:pt x="7080" y="2219"/>
                    <a:pt x="7561" y="1949"/>
                  </a:cubicBezTo>
                  <a:cubicBezTo>
                    <a:pt x="8032" y="1751"/>
                    <a:pt x="8503" y="1536"/>
                    <a:pt x="8974" y="1327"/>
                  </a:cubicBezTo>
                  <a:close/>
                  <a:moveTo>
                    <a:pt x="9367" y="0"/>
                  </a:moveTo>
                  <a:cubicBezTo>
                    <a:pt x="9269" y="0"/>
                    <a:pt x="9172" y="17"/>
                    <a:pt x="9090" y="48"/>
                  </a:cubicBezTo>
                  <a:cubicBezTo>
                    <a:pt x="8456" y="383"/>
                    <a:pt x="7785" y="681"/>
                    <a:pt x="7114" y="1017"/>
                  </a:cubicBezTo>
                  <a:cubicBezTo>
                    <a:pt x="6538" y="1254"/>
                    <a:pt x="6024" y="1583"/>
                    <a:pt x="5516" y="1977"/>
                  </a:cubicBezTo>
                  <a:lnTo>
                    <a:pt x="5516" y="1977"/>
                  </a:lnTo>
                  <a:cubicBezTo>
                    <a:pt x="4148" y="1568"/>
                    <a:pt x="2816" y="1050"/>
                    <a:pt x="1522" y="458"/>
                  </a:cubicBezTo>
                  <a:cubicBezTo>
                    <a:pt x="1413" y="393"/>
                    <a:pt x="1303" y="364"/>
                    <a:pt x="1199" y="364"/>
                  </a:cubicBezTo>
                  <a:cubicBezTo>
                    <a:pt x="766" y="364"/>
                    <a:pt x="431" y="857"/>
                    <a:pt x="702" y="1278"/>
                  </a:cubicBezTo>
                  <a:cubicBezTo>
                    <a:pt x="1261" y="2508"/>
                    <a:pt x="1820" y="3701"/>
                    <a:pt x="2379" y="4894"/>
                  </a:cubicBezTo>
                  <a:cubicBezTo>
                    <a:pt x="2566" y="5192"/>
                    <a:pt x="2566" y="5565"/>
                    <a:pt x="2379" y="5826"/>
                  </a:cubicBezTo>
                  <a:cubicBezTo>
                    <a:pt x="2193" y="6087"/>
                    <a:pt x="1895" y="6348"/>
                    <a:pt x="1708" y="6609"/>
                  </a:cubicBezTo>
                  <a:cubicBezTo>
                    <a:pt x="1224" y="7131"/>
                    <a:pt x="776" y="7690"/>
                    <a:pt x="254" y="8212"/>
                  </a:cubicBezTo>
                  <a:cubicBezTo>
                    <a:pt x="0" y="8502"/>
                    <a:pt x="170" y="9145"/>
                    <a:pt x="626" y="9145"/>
                  </a:cubicBezTo>
                  <a:cubicBezTo>
                    <a:pt x="639" y="9145"/>
                    <a:pt x="651" y="9145"/>
                    <a:pt x="664" y="9144"/>
                  </a:cubicBezTo>
                  <a:cubicBezTo>
                    <a:pt x="2278" y="9004"/>
                    <a:pt x="3924" y="8764"/>
                    <a:pt x="5541" y="8581"/>
                  </a:cubicBezTo>
                  <a:lnTo>
                    <a:pt x="5541" y="8581"/>
                  </a:lnTo>
                  <a:cubicBezTo>
                    <a:pt x="6139" y="10223"/>
                    <a:pt x="7021" y="11789"/>
                    <a:pt x="8158" y="13133"/>
                  </a:cubicBezTo>
                  <a:cubicBezTo>
                    <a:pt x="8238" y="13236"/>
                    <a:pt x="8338" y="13279"/>
                    <a:pt x="8441" y="13279"/>
                  </a:cubicBezTo>
                  <a:cubicBezTo>
                    <a:pt x="8673" y="13279"/>
                    <a:pt x="8915" y="13056"/>
                    <a:pt x="8941" y="12797"/>
                  </a:cubicBezTo>
                  <a:cubicBezTo>
                    <a:pt x="9015" y="11977"/>
                    <a:pt x="9127" y="11194"/>
                    <a:pt x="9239" y="10374"/>
                  </a:cubicBezTo>
                  <a:lnTo>
                    <a:pt x="9388" y="9144"/>
                  </a:lnTo>
                  <a:cubicBezTo>
                    <a:pt x="9425" y="8697"/>
                    <a:pt x="9388" y="8436"/>
                    <a:pt x="9835" y="8287"/>
                  </a:cubicBezTo>
                  <a:cubicBezTo>
                    <a:pt x="11289" y="7876"/>
                    <a:pt x="12631" y="7280"/>
                    <a:pt x="13899" y="6534"/>
                  </a:cubicBezTo>
                  <a:cubicBezTo>
                    <a:pt x="14234" y="6348"/>
                    <a:pt x="14234" y="5863"/>
                    <a:pt x="13899" y="5677"/>
                  </a:cubicBezTo>
                  <a:cubicBezTo>
                    <a:pt x="12892" y="5043"/>
                    <a:pt x="11811" y="4521"/>
                    <a:pt x="10618" y="4186"/>
                  </a:cubicBezTo>
                  <a:cubicBezTo>
                    <a:pt x="9984" y="3999"/>
                    <a:pt x="10171" y="3030"/>
                    <a:pt x="10096" y="2471"/>
                  </a:cubicBezTo>
                  <a:cubicBezTo>
                    <a:pt x="10059" y="1763"/>
                    <a:pt x="10022" y="1091"/>
                    <a:pt x="9910" y="383"/>
                  </a:cubicBezTo>
                  <a:cubicBezTo>
                    <a:pt x="9883" y="114"/>
                    <a:pt x="9622" y="0"/>
                    <a:pt x="9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0"/>
            <p:cNvSpPr/>
            <p:nvPr/>
          </p:nvSpPr>
          <p:spPr>
            <a:xfrm>
              <a:off x="5233450" y="3818075"/>
              <a:ext cx="435900" cy="134125"/>
            </a:xfrm>
            <a:custGeom>
              <a:avLst/>
              <a:gdLst/>
              <a:ahLst/>
              <a:cxnLst/>
              <a:rect l="l" t="t" r="r" b="b"/>
              <a:pathLst>
                <a:path w="17436" h="5365" extrusionOk="0">
                  <a:moveTo>
                    <a:pt x="16553" y="1"/>
                  </a:moveTo>
                  <a:cubicBezTo>
                    <a:pt x="16140" y="1"/>
                    <a:pt x="15704" y="98"/>
                    <a:pt x="15348" y="143"/>
                  </a:cubicBezTo>
                  <a:cubicBezTo>
                    <a:pt x="14602" y="255"/>
                    <a:pt x="13856" y="367"/>
                    <a:pt x="13148" y="479"/>
                  </a:cubicBezTo>
                  <a:cubicBezTo>
                    <a:pt x="11657" y="739"/>
                    <a:pt x="10166" y="1038"/>
                    <a:pt x="8712" y="1448"/>
                  </a:cubicBezTo>
                  <a:cubicBezTo>
                    <a:pt x="5804" y="2268"/>
                    <a:pt x="2971" y="3386"/>
                    <a:pt x="287" y="4803"/>
                  </a:cubicBezTo>
                  <a:cubicBezTo>
                    <a:pt x="1" y="4962"/>
                    <a:pt x="175" y="5365"/>
                    <a:pt x="464" y="5365"/>
                  </a:cubicBezTo>
                  <a:cubicBezTo>
                    <a:pt x="514" y="5365"/>
                    <a:pt x="567" y="5352"/>
                    <a:pt x="622" y="5325"/>
                  </a:cubicBezTo>
                  <a:lnTo>
                    <a:pt x="659" y="5325"/>
                  </a:lnTo>
                  <a:cubicBezTo>
                    <a:pt x="3343" y="4057"/>
                    <a:pt x="6139" y="3014"/>
                    <a:pt x="9047" y="2193"/>
                  </a:cubicBezTo>
                  <a:cubicBezTo>
                    <a:pt x="10427" y="1821"/>
                    <a:pt x="11843" y="1522"/>
                    <a:pt x="13260" y="1261"/>
                  </a:cubicBezTo>
                  <a:cubicBezTo>
                    <a:pt x="14005" y="1150"/>
                    <a:pt x="14788" y="1038"/>
                    <a:pt x="15534" y="926"/>
                  </a:cubicBezTo>
                  <a:cubicBezTo>
                    <a:pt x="16130" y="851"/>
                    <a:pt x="16913" y="926"/>
                    <a:pt x="17361" y="516"/>
                  </a:cubicBezTo>
                  <a:cubicBezTo>
                    <a:pt x="17435" y="404"/>
                    <a:pt x="17435" y="255"/>
                    <a:pt x="17323" y="180"/>
                  </a:cubicBezTo>
                  <a:cubicBezTo>
                    <a:pt x="17098" y="45"/>
                    <a:pt x="16831" y="1"/>
                    <a:pt x="16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0"/>
            <p:cNvSpPr/>
            <p:nvPr/>
          </p:nvSpPr>
          <p:spPr>
            <a:xfrm>
              <a:off x="5287200" y="3842150"/>
              <a:ext cx="63400" cy="26100"/>
            </a:xfrm>
            <a:custGeom>
              <a:avLst/>
              <a:gdLst/>
              <a:ahLst/>
              <a:cxnLst/>
              <a:rect l="l" t="t" r="r" b="b"/>
              <a:pathLst>
                <a:path w="2536" h="1044" extrusionOk="0">
                  <a:moveTo>
                    <a:pt x="2349" y="0"/>
                  </a:moveTo>
                  <a:cubicBezTo>
                    <a:pt x="2163" y="0"/>
                    <a:pt x="1939" y="37"/>
                    <a:pt x="1753" y="75"/>
                  </a:cubicBezTo>
                  <a:lnTo>
                    <a:pt x="1417" y="75"/>
                  </a:lnTo>
                  <a:cubicBezTo>
                    <a:pt x="1343" y="75"/>
                    <a:pt x="1231" y="112"/>
                    <a:pt x="1156" y="149"/>
                  </a:cubicBezTo>
                  <a:cubicBezTo>
                    <a:pt x="933" y="224"/>
                    <a:pt x="709" y="298"/>
                    <a:pt x="522" y="410"/>
                  </a:cubicBezTo>
                  <a:cubicBezTo>
                    <a:pt x="448" y="448"/>
                    <a:pt x="373" y="522"/>
                    <a:pt x="299" y="634"/>
                  </a:cubicBezTo>
                  <a:lnTo>
                    <a:pt x="75" y="820"/>
                  </a:lnTo>
                  <a:cubicBezTo>
                    <a:pt x="1" y="895"/>
                    <a:pt x="38" y="1044"/>
                    <a:pt x="150" y="1044"/>
                  </a:cubicBezTo>
                  <a:lnTo>
                    <a:pt x="522" y="1044"/>
                  </a:lnTo>
                  <a:cubicBezTo>
                    <a:pt x="672" y="1007"/>
                    <a:pt x="858" y="969"/>
                    <a:pt x="1007" y="932"/>
                  </a:cubicBezTo>
                  <a:lnTo>
                    <a:pt x="1380" y="746"/>
                  </a:lnTo>
                  <a:cubicBezTo>
                    <a:pt x="1566" y="708"/>
                    <a:pt x="1715" y="634"/>
                    <a:pt x="1827" y="485"/>
                  </a:cubicBezTo>
                  <a:lnTo>
                    <a:pt x="1827" y="485"/>
                  </a:lnTo>
                  <a:lnTo>
                    <a:pt x="1753" y="597"/>
                  </a:lnTo>
                  <a:cubicBezTo>
                    <a:pt x="1976" y="448"/>
                    <a:pt x="2200" y="373"/>
                    <a:pt x="2424" y="261"/>
                  </a:cubicBezTo>
                  <a:cubicBezTo>
                    <a:pt x="2536" y="187"/>
                    <a:pt x="2498" y="0"/>
                    <a:pt x="2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40"/>
          <p:cNvGrpSpPr/>
          <p:nvPr/>
        </p:nvGrpSpPr>
        <p:grpSpPr>
          <a:xfrm flipH="1">
            <a:off x="7072254" y="691975"/>
            <a:ext cx="1388700" cy="388400"/>
            <a:chOff x="5023450" y="3716075"/>
            <a:chExt cx="1388700" cy="388400"/>
          </a:xfrm>
        </p:grpSpPr>
        <p:sp>
          <p:nvSpPr>
            <p:cNvPr id="1648" name="Google Shape;1648;p40"/>
            <p:cNvSpPr/>
            <p:nvPr/>
          </p:nvSpPr>
          <p:spPr>
            <a:xfrm>
              <a:off x="5126400" y="3858750"/>
              <a:ext cx="986800" cy="245725"/>
            </a:xfrm>
            <a:custGeom>
              <a:avLst/>
              <a:gdLst/>
              <a:ahLst/>
              <a:cxnLst/>
              <a:rect l="l" t="t" r="r" b="b"/>
              <a:pathLst>
                <a:path w="39472" h="9829" extrusionOk="0">
                  <a:moveTo>
                    <a:pt x="28910" y="0"/>
                  </a:moveTo>
                  <a:cubicBezTo>
                    <a:pt x="26381" y="0"/>
                    <a:pt x="23834" y="122"/>
                    <a:pt x="21344" y="417"/>
                  </a:cubicBezTo>
                  <a:cubicBezTo>
                    <a:pt x="16237" y="976"/>
                    <a:pt x="11316" y="2430"/>
                    <a:pt x="6731" y="4704"/>
                  </a:cubicBezTo>
                  <a:cubicBezTo>
                    <a:pt x="5501" y="5338"/>
                    <a:pt x="4270" y="6047"/>
                    <a:pt x="3115" y="6829"/>
                  </a:cubicBezTo>
                  <a:cubicBezTo>
                    <a:pt x="2033" y="7575"/>
                    <a:pt x="803" y="8395"/>
                    <a:pt x="95" y="9514"/>
                  </a:cubicBezTo>
                  <a:cubicBezTo>
                    <a:pt x="0" y="9671"/>
                    <a:pt x="119" y="9829"/>
                    <a:pt x="270" y="9829"/>
                  </a:cubicBezTo>
                  <a:cubicBezTo>
                    <a:pt x="298" y="9829"/>
                    <a:pt x="327" y="9823"/>
                    <a:pt x="356" y="9812"/>
                  </a:cubicBezTo>
                  <a:lnTo>
                    <a:pt x="356" y="9775"/>
                  </a:lnTo>
                  <a:cubicBezTo>
                    <a:pt x="1474" y="9327"/>
                    <a:pt x="2444" y="8432"/>
                    <a:pt x="3450" y="7761"/>
                  </a:cubicBezTo>
                  <a:cubicBezTo>
                    <a:pt x="4457" y="7090"/>
                    <a:pt x="5426" y="6494"/>
                    <a:pt x="6470" y="5935"/>
                  </a:cubicBezTo>
                  <a:cubicBezTo>
                    <a:pt x="8595" y="4779"/>
                    <a:pt x="10869" y="3847"/>
                    <a:pt x="13217" y="3139"/>
                  </a:cubicBezTo>
                  <a:cubicBezTo>
                    <a:pt x="17977" y="1714"/>
                    <a:pt x="22898" y="1002"/>
                    <a:pt x="27860" y="1002"/>
                  </a:cubicBezTo>
                  <a:cubicBezTo>
                    <a:pt x="28223" y="1002"/>
                    <a:pt x="28586" y="1006"/>
                    <a:pt x="28950" y="1014"/>
                  </a:cubicBezTo>
                  <a:cubicBezTo>
                    <a:pt x="30515" y="1014"/>
                    <a:pt x="32081" y="1051"/>
                    <a:pt x="33647" y="1163"/>
                  </a:cubicBezTo>
                  <a:cubicBezTo>
                    <a:pt x="35250" y="1237"/>
                    <a:pt x="36853" y="1424"/>
                    <a:pt x="38419" y="1722"/>
                  </a:cubicBezTo>
                  <a:cubicBezTo>
                    <a:pt x="38484" y="1738"/>
                    <a:pt x="38545" y="1745"/>
                    <a:pt x="38603" y="1745"/>
                  </a:cubicBezTo>
                  <a:cubicBezTo>
                    <a:pt x="39371" y="1745"/>
                    <a:pt x="39472" y="455"/>
                    <a:pt x="38605" y="455"/>
                  </a:cubicBezTo>
                  <a:cubicBezTo>
                    <a:pt x="35697" y="455"/>
                    <a:pt x="32827" y="82"/>
                    <a:pt x="29956" y="7"/>
                  </a:cubicBezTo>
                  <a:cubicBezTo>
                    <a:pt x="29608" y="3"/>
                    <a:pt x="29259" y="0"/>
                    <a:pt x="28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0"/>
            <p:cNvSpPr/>
            <p:nvPr/>
          </p:nvSpPr>
          <p:spPr>
            <a:xfrm>
              <a:off x="5025600" y="3744725"/>
              <a:ext cx="1119550" cy="149625"/>
            </a:xfrm>
            <a:custGeom>
              <a:avLst/>
              <a:gdLst/>
              <a:ahLst/>
              <a:cxnLst/>
              <a:rect l="l" t="t" r="r" b="b"/>
              <a:pathLst>
                <a:path w="44782" h="5985" extrusionOk="0">
                  <a:moveTo>
                    <a:pt x="23306" y="0"/>
                  </a:moveTo>
                  <a:cubicBezTo>
                    <a:pt x="18380" y="0"/>
                    <a:pt x="13497" y="658"/>
                    <a:pt x="8750" y="1996"/>
                  </a:cubicBezTo>
                  <a:cubicBezTo>
                    <a:pt x="7221" y="2406"/>
                    <a:pt x="5693" y="2928"/>
                    <a:pt x="4239" y="3562"/>
                  </a:cubicBezTo>
                  <a:cubicBezTo>
                    <a:pt x="2822" y="4158"/>
                    <a:pt x="1294" y="4755"/>
                    <a:pt x="101" y="5724"/>
                  </a:cubicBezTo>
                  <a:cubicBezTo>
                    <a:pt x="1" y="5824"/>
                    <a:pt x="79" y="5953"/>
                    <a:pt x="204" y="5953"/>
                  </a:cubicBezTo>
                  <a:cubicBezTo>
                    <a:pt x="218" y="5953"/>
                    <a:pt x="234" y="5952"/>
                    <a:pt x="250" y="5948"/>
                  </a:cubicBezTo>
                  <a:lnTo>
                    <a:pt x="250" y="5985"/>
                  </a:lnTo>
                  <a:cubicBezTo>
                    <a:pt x="1517" y="5537"/>
                    <a:pt x="2710" y="4904"/>
                    <a:pt x="3903" y="4382"/>
                  </a:cubicBezTo>
                  <a:cubicBezTo>
                    <a:pt x="5245" y="3823"/>
                    <a:pt x="6587" y="3338"/>
                    <a:pt x="7929" y="2891"/>
                  </a:cubicBezTo>
                  <a:cubicBezTo>
                    <a:pt x="10651" y="2033"/>
                    <a:pt x="13447" y="1437"/>
                    <a:pt x="16280" y="1064"/>
                  </a:cubicBezTo>
                  <a:cubicBezTo>
                    <a:pt x="18779" y="748"/>
                    <a:pt x="21290" y="592"/>
                    <a:pt x="23801" y="592"/>
                  </a:cubicBezTo>
                  <a:cubicBezTo>
                    <a:pt x="27210" y="592"/>
                    <a:pt x="30618" y="879"/>
                    <a:pt x="33988" y="1437"/>
                  </a:cubicBezTo>
                  <a:cubicBezTo>
                    <a:pt x="35628" y="1735"/>
                    <a:pt x="37269" y="2033"/>
                    <a:pt x="38834" y="2369"/>
                  </a:cubicBezTo>
                  <a:cubicBezTo>
                    <a:pt x="40512" y="2741"/>
                    <a:pt x="42190" y="3263"/>
                    <a:pt x="43867" y="3636"/>
                  </a:cubicBezTo>
                  <a:cubicBezTo>
                    <a:pt x="43925" y="3651"/>
                    <a:pt x="43980" y="3658"/>
                    <a:pt x="44031" y="3658"/>
                  </a:cubicBezTo>
                  <a:cubicBezTo>
                    <a:pt x="44612" y="3658"/>
                    <a:pt x="44782" y="2764"/>
                    <a:pt x="44165" y="2592"/>
                  </a:cubicBezTo>
                  <a:cubicBezTo>
                    <a:pt x="42637" y="2182"/>
                    <a:pt x="41034" y="1921"/>
                    <a:pt x="39505" y="1660"/>
                  </a:cubicBezTo>
                  <a:cubicBezTo>
                    <a:pt x="37977" y="1362"/>
                    <a:pt x="36523" y="1101"/>
                    <a:pt x="35032" y="915"/>
                  </a:cubicBezTo>
                  <a:cubicBezTo>
                    <a:pt x="31975" y="505"/>
                    <a:pt x="28881" y="169"/>
                    <a:pt x="25824" y="57"/>
                  </a:cubicBezTo>
                  <a:cubicBezTo>
                    <a:pt x="24984" y="19"/>
                    <a:pt x="24144" y="0"/>
                    <a:pt x="23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0"/>
            <p:cNvSpPr/>
            <p:nvPr/>
          </p:nvSpPr>
          <p:spPr>
            <a:xfrm>
              <a:off x="5023450" y="3886275"/>
              <a:ext cx="181650" cy="207700"/>
            </a:xfrm>
            <a:custGeom>
              <a:avLst/>
              <a:gdLst/>
              <a:ahLst/>
              <a:cxnLst/>
              <a:rect l="l" t="t" r="r" b="b"/>
              <a:pathLst>
                <a:path w="7266" h="8308" extrusionOk="0">
                  <a:moveTo>
                    <a:pt x="504" y="0"/>
                  </a:moveTo>
                  <a:cubicBezTo>
                    <a:pt x="390" y="0"/>
                    <a:pt x="273" y="9"/>
                    <a:pt x="149" y="25"/>
                  </a:cubicBezTo>
                  <a:cubicBezTo>
                    <a:pt x="75" y="25"/>
                    <a:pt x="0" y="174"/>
                    <a:pt x="75" y="248"/>
                  </a:cubicBezTo>
                  <a:lnTo>
                    <a:pt x="112" y="211"/>
                  </a:lnTo>
                  <a:cubicBezTo>
                    <a:pt x="261" y="360"/>
                    <a:pt x="485" y="472"/>
                    <a:pt x="671" y="547"/>
                  </a:cubicBezTo>
                  <a:cubicBezTo>
                    <a:pt x="970" y="658"/>
                    <a:pt x="1268" y="733"/>
                    <a:pt x="1529" y="807"/>
                  </a:cubicBezTo>
                  <a:cubicBezTo>
                    <a:pt x="2125" y="957"/>
                    <a:pt x="2722" y="1106"/>
                    <a:pt x="3281" y="1180"/>
                  </a:cubicBezTo>
                  <a:cubicBezTo>
                    <a:pt x="3877" y="1292"/>
                    <a:pt x="4437" y="1367"/>
                    <a:pt x="5033" y="1441"/>
                  </a:cubicBezTo>
                  <a:cubicBezTo>
                    <a:pt x="5456" y="1441"/>
                    <a:pt x="5879" y="1484"/>
                    <a:pt x="6286" y="1553"/>
                  </a:cubicBezTo>
                  <a:lnTo>
                    <a:pt x="6286" y="1553"/>
                  </a:lnTo>
                  <a:cubicBezTo>
                    <a:pt x="6067" y="2596"/>
                    <a:pt x="5769" y="3636"/>
                    <a:pt x="5443" y="4647"/>
                  </a:cubicBezTo>
                  <a:cubicBezTo>
                    <a:pt x="5257" y="5244"/>
                    <a:pt x="5070" y="5803"/>
                    <a:pt x="4847" y="6362"/>
                  </a:cubicBezTo>
                  <a:cubicBezTo>
                    <a:pt x="4735" y="6623"/>
                    <a:pt x="4623" y="6921"/>
                    <a:pt x="4474" y="7182"/>
                  </a:cubicBezTo>
                  <a:cubicBezTo>
                    <a:pt x="4362" y="7443"/>
                    <a:pt x="4176" y="7704"/>
                    <a:pt x="4288" y="8040"/>
                  </a:cubicBezTo>
                  <a:cubicBezTo>
                    <a:pt x="4352" y="8202"/>
                    <a:pt x="4502" y="8308"/>
                    <a:pt x="4663" y="8308"/>
                  </a:cubicBezTo>
                  <a:cubicBezTo>
                    <a:pt x="4687" y="8308"/>
                    <a:pt x="4711" y="8306"/>
                    <a:pt x="4735" y="8301"/>
                  </a:cubicBezTo>
                  <a:cubicBezTo>
                    <a:pt x="5257" y="8077"/>
                    <a:pt x="5406" y="7369"/>
                    <a:pt x="5592" y="6884"/>
                  </a:cubicBezTo>
                  <a:cubicBezTo>
                    <a:pt x="5853" y="6288"/>
                    <a:pt x="6077" y="5691"/>
                    <a:pt x="6263" y="5057"/>
                  </a:cubicBezTo>
                  <a:cubicBezTo>
                    <a:pt x="6673" y="3827"/>
                    <a:pt x="6972" y="2597"/>
                    <a:pt x="7195" y="1367"/>
                  </a:cubicBezTo>
                  <a:cubicBezTo>
                    <a:pt x="7265" y="1053"/>
                    <a:pt x="7008" y="804"/>
                    <a:pt x="6731" y="804"/>
                  </a:cubicBezTo>
                  <a:cubicBezTo>
                    <a:pt x="6712" y="804"/>
                    <a:pt x="6693" y="805"/>
                    <a:pt x="6673" y="807"/>
                  </a:cubicBezTo>
                  <a:cubicBezTo>
                    <a:pt x="6469" y="821"/>
                    <a:pt x="6264" y="830"/>
                    <a:pt x="6059" y="830"/>
                  </a:cubicBezTo>
                  <a:cubicBezTo>
                    <a:pt x="5705" y="830"/>
                    <a:pt x="5350" y="804"/>
                    <a:pt x="4996" y="733"/>
                  </a:cubicBezTo>
                  <a:cubicBezTo>
                    <a:pt x="4437" y="658"/>
                    <a:pt x="3877" y="584"/>
                    <a:pt x="3318" y="509"/>
                  </a:cubicBezTo>
                  <a:lnTo>
                    <a:pt x="1715" y="211"/>
                  </a:lnTo>
                  <a:lnTo>
                    <a:pt x="970" y="62"/>
                  </a:lnTo>
                  <a:cubicBezTo>
                    <a:pt x="817" y="18"/>
                    <a:pt x="66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0"/>
            <p:cNvSpPr/>
            <p:nvPr/>
          </p:nvSpPr>
          <p:spPr>
            <a:xfrm>
              <a:off x="6056275" y="3716075"/>
              <a:ext cx="355875" cy="331975"/>
            </a:xfrm>
            <a:custGeom>
              <a:avLst/>
              <a:gdLst/>
              <a:ahLst/>
              <a:cxnLst/>
              <a:rect l="l" t="t" r="r" b="b"/>
              <a:pathLst>
                <a:path w="14235" h="13279" extrusionOk="0">
                  <a:moveTo>
                    <a:pt x="8974" y="1327"/>
                  </a:moveTo>
                  <a:cubicBezTo>
                    <a:pt x="9053" y="1871"/>
                    <a:pt x="9137" y="2422"/>
                    <a:pt x="9239" y="2955"/>
                  </a:cubicBezTo>
                  <a:cubicBezTo>
                    <a:pt x="9351" y="3552"/>
                    <a:pt x="9313" y="4298"/>
                    <a:pt x="9798" y="4745"/>
                  </a:cubicBezTo>
                  <a:cubicBezTo>
                    <a:pt x="10245" y="5155"/>
                    <a:pt x="10991" y="5230"/>
                    <a:pt x="11513" y="5491"/>
                  </a:cubicBezTo>
                  <a:cubicBezTo>
                    <a:pt x="11951" y="5685"/>
                    <a:pt x="12372" y="5895"/>
                    <a:pt x="12789" y="6132"/>
                  </a:cubicBezTo>
                  <a:lnTo>
                    <a:pt x="12789" y="6132"/>
                  </a:lnTo>
                  <a:cubicBezTo>
                    <a:pt x="12209" y="6477"/>
                    <a:pt x="11610" y="6777"/>
                    <a:pt x="10991" y="7019"/>
                  </a:cubicBezTo>
                  <a:cubicBezTo>
                    <a:pt x="10357" y="7243"/>
                    <a:pt x="9462" y="7317"/>
                    <a:pt x="8941" y="7802"/>
                  </a:cubicBezTo>
                  <a:cubicBezTo>
                    <a:pt x="8419" y="8249"/>
                    <a:pt x="8456" y="9293"/>
                    <a:pt x="8381" y="9927"/>
                  </a:cubicBezTo>
                  <a:cubicBezTo>
                    <a:pt x="8314" y="10507"/>
                    <a:pt x="8234" y="11088"/>
                    <a:pt x="8156" y="11668"/>
                  </a:cubicBezTo>
                  <a:lnTo>
                    <a:pt x="8156" y="11668"/>
                  </a:lnTo>
                  <a:cubicBezTo>
                    <a:pt x="7357" y="10526"/>
                    <a:pt x="6748" y="9256"/>
                    <a:pt x="6331" y="7914"/>
                  </a:cubicBezTo>
                  <a:cubicBezTo>
                    <a:pt x="6294" y="7690"/>
                    <a:pt x="6107" y="7541"/>
                    <a:pt x="5884" y="7541"/>
                  </a:cubicBezTo>
                  <a:cubicBezTo>
                    <a:pt x="4570" y="7681"/>
                    <a:pt x="3278" y="7778"/>
                    <a:pt x="1975" y="7929"/>
                  </a:cubicBezTo>
                  <a:lnTo>
                    <a:pt x="1975" y="7929"/>
                  </a:lnTo>
                  <a:cubicBezTo>
                    <a:pt x="2244" y="7635"/>
                    <a:pt x="2517" y="7346"/>
                    <a:pt x="2789" y="7056"/>
                  </a:cubicBezTo>
                  <a:cubicBezTo>
                    <a:pt x="3237" y="6534"/>
                    <a:pt x="3908" y="6012"/>
                    <a:pt x="3759" y="5267"/>
                  </a:cubicBezTo>
                  <a:cubicBezTo>
                    <a:pt x="3535" y="4521"/>
                    <a:pt x="3199" y="3813"/>
                    <a:pt x="2827" y="3142"/>
                  </a:cubicBezTo>
                  <a:lnTo>
                    <a:pt x="2405" y="2183"/>
                  </a:lnTo>
                  <a:lnTo>
                    <a:pt x="2405" y="2183"/>
                  </a:lnTo>
                  <a:cubicBezTo>
                    <a:pt x="3310" y="2597"/>
                    <a:pt x="4224" y="3005"/>
                    <a:pt x="5138" y="3366"/>
                  </a:cubicBezTo>
                  <a:cubicBezTo>
                    <a:pt x="5228" y="3401"/>
                    <a:pt x="5313" y="3417"/>
                    <a:pt x="5392" y="3417"/>
                  </a:cubicBezTo>
                  <a:cubicBezTo>
                    <a:pt x="5819" y="3417"/>
                    <a:pt x="6075" y="2952"/>
                    <a:pt x="6012" y="2542"/>
                  </a:cubicBezTo>
                  <a:lnTo>
                    <a:pt x="6012" y="2542"/>
                  </a:lnTo>
                  <a:cubicBezTo>
                    <a:pt x="6551" y="2417"/>
                    <a:pt x="7080" y="2219"/>
                    <a:pt x="7561" y="1949"/>
                  </a:cubicBezTo>
                  <a:cubicBezTo>
                    <a:pt x="8032" y="1751"/>
                    <a:pt x="8503" y="1536"/>
                    <a:pt x="8974" y="1327"/>
                  </a:cubicBezTo>
                  <a:close/>
                  <a:moveTo>
                    <a:pt x="9367" y="0"/>
                  </a:moveTo>
                  <a:cubicBezTo>
                    <a:pt x="9269" y="0"/>
                    <a:pt x="9172" y="17"/>
                    <a:pt x="9090" y="48"/>
                  </a:cubicBezTo>
                  <a:cubicBezTo>
                    <a:pt x="8456" y="383"/>
                    <a:pt x="7785" y="681"/>
                    <a:pt x="7114" y="1017"/>
                  </a:cubicBezTo>
                  <a:cubicBezTo>
                    <a:pt x="6538" y="1254"/>
                    <a:pt x="6024" y="1583"/>
                    <a:pt x="5516" y="1977"/>
                  </a:cubicBezTo>
                  <a:lnTo>
                    <a:pt x="5516" y="1977"/>
                  </a:lnTo>
                  <a:cubicBezTo>
                    <a:pt x="4148" y="1568"/>
                    <a:pt x="2816" y="1050"/>
                    <a:pt x="1522" y="458"/>
                  </a:cubicBezTo>
                  <a:cubicBezTo>
                    <a:pt x="1413" y="393"/>
                    <a:pt x="1303" y="364"/>
                    <a:pt x="1199" y="364"/>
                  </a:cubicBezTo>
                  <a:cubicBezTo>
                    <a:pt x="766" y="364"/>
                    <a:pt x="431" y="857"/>
                    <a:pt x="702" y="1278"/>
                  </a:cubicBezTo>
                  <a:cubicBezTo>
                    <a:pt x="1261" y="2508"/>
                    <a:pt x="1820" y="3701"/>
                    <a:pt x="2379" y="4894"/>
                  </a:cubicBezTo>
                  <a:cubicBezTo>
                    <a:pt x="2566" y="5192"/>
                    <a:pt x="2566" y="5565"/>
                    <a:pt x="2379" y="5826"/>
                  </a:cubicBezTo>
                  <a:cubicBezTo>
                    <a:pt x="2193" y="6087"/>
                    <a:pt x="1895" y="6348"/>
                    <a:pt x="1708" y="6609"/>
                  </a:cubicBezTo>
                  <a:cubicBezTo>
                    <a:pt x="1224" y="7131"/>
                    <a:pt x="776" y="7690"/>
                    <a:pt x="254" y="8212"/>
                  </a:cubicBezTo>
                  <a:cubicBezTo>
                    <a:pt x="0" y="8502"/>
                    <a:pt x="170" y="9145"/>
                    <a:pt x="626" y="9145"/>
                  </a:cubicBezTo>
                  <a:cubicBezTo>
                    <a:pt x="639" y="9145"/>
                    <a:pt x="651" y="9145"/>
                    <a:pt x="664" y="9144"/>
                  </a:cubicBezTo>
                  <a:cubicBezTo>
                    <a:pt x="2278" y="9004"/>
                    <a:pt x="3924" y="8764"/>
                    <a:pt x="5541" y="8581"/>
                  </a:cubicBezTo>
                  <a:lnTo>
                    <a:pt x="5541" y="8581"/>
                  </a:lnTo>
                  <a:cubicBezTo>
                    <a:pt x="6139" y="10223"/>
                    <a:pt x="7021" y="11789"/>
                    <a:pt x="8158" y="13133"/>
                  </a:cubicBezTo>
                  <a:cubicBezTo>
                    <a:pt x="8238" y="13236"/>
                    <a:pt x="8338" y="13279"/>
                    <a:pt x="8441" y="13279"/>
                  </a:cubicBezTo>
                  <a:cubicBezTo>
                    <a:pt x="8673" y="13279"/>
                    <a:pt x="8915" y="13056"/>
                    <a:pt x="8941" y="12797"/>
                  </a:cubicBezTo>
                  <a:cubicBezTo>
                    <a:pt x="9015" y="11977"/>
                    <a:pt x="9127" y="11194"/>
                    <a:pt x="9239" y="10374"/>
                  </a:cubicBezTo>
                  <a:lnTo>
                    <a:pt x="9388" y="9144"/>
                  </a:lnTo>
                  <a:cubicBezTo>
                    <a:pt x="9425" y="8697"/>
                    <a:pt x="9388" y="8436"/>
                    <a:pt x="9835" y="8287"/>
                  </a:cubicBezTo>
                  <a:cubicBezTo>
                    <a:pt x="11289" y="7876"/>
                    <a:pt x="12631" y="7280"/>
                    <a:pt x="13899" y="6534"/>
                  </a:cubicBezTo>
                  <a:cubicBezTo>
                    <a:pt x="14234" y="6348"/>
                    <a:pt x="14234" y="5863"/>
                    <a:pt x="13899" y="5677"/>
                  </a:cubicBezTo>
                  <a:cubicBezTo>
                    <a:pt x="12892" y="5043"/>
                    <a:pt x="11811" y="4521"/>
                    <a:pt x="10618" y="4186"/>
                  </a:cubicBezTo>
                  <a:cubicBezTo>
                    <a:pt x="9984" y="3999"/>
                    <a:pt x="10171" y="3030"/>
                    <a:pt x="10096" y="2471"/>
                  </a:cubicBezTo>
                  <a:cubicBezTo>
                    <a:pt x="10059" y="1763"/>
                    <a:pt x="10022" y="1091"/>
                    <a:pt x="9910" y="383"/>
                  </a:cubicBezTo>
                  <a:cubicBezTo>
                    <a:pt x="9883" y="114"/>
                    <a:pt x="9622" y="0"/>
                    <a:pt x="9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0"/>
            <p:cNvSpPr/>
            <p:nvPr/>
          </p:nvSpPr>
          <p:spPr>
            <a:xfrm>
              <a:off x="5233450" y="3818075"/>
              <a:ext cx="435900" cy="134125"/>
            </a:xfrm>
            <a:custGeom>
              <a:avLst/>
              <a:gdLst/>
              <a:ahLst/>
              <a:cxnLst/>
              <a:rect l="l" t="t" r="r" b="b"/>
              <a:pathLst>
                <a:path w="17436" h="5365" extrusionOk="0">
                  <a:moveTo>
                    <a:pt x="16553" y="1"/>
                  </a:moveTo>
                  <a:cubicBezTo>
                    <a:pt x="16140" y="1"/>
                    <a:pt x="15704" y="98"/>
                    <a:pt x="15348" y="143"/>
                  </a:cubicBezTo>
                  <a:cubicBezTo>
                    <a:pt x="14602" y="255"/>
                    <a:pt x="13856" y="367"/>
                    <a:pt x="13148" y="479"/>
                  </a:cubicBezTo>
                  <a:cubicBezTo>
                    <a:pt x="11657" y="739"/>
                    <a:pt x="10166" y="1038"/>
                    <a:pt x="8712" y="1448"/>
                  </a:cubicBezTo>
                  <a:cubicBezTo>
                    <a:pt x="5804" y="2268"/>
                    <a:pt x="2971" y="3386"/>
                    <a:pt x="287" y="4803"/>
                  </a:cubicBezTo>
                  <a:cubicBezTo>
                    <a:pt x="1" y="4962"/>
                    <a:pt x="175" y="5365"/>
                    <a:pt x="464" y="5365"/>
                  </a:cubicBezTo>
                  <a:cubicBezTo>
                    <a:pt x="514" y="5365"/>
                    <a:pt x="567" y="5352"/>
                    <a:pt x="622" y="5325"/>
                  </a:cubicBezTo>
                  <a:lnTo>
                    <a:pt x="659" y="5325"/>
                  </a:lnTo>
                  <a:cubicBezTo>
                    <a:pt x="3343" y="4057"/>
                    <a:pt x="6139" y="3014"/>
                    <a:pt x="9047" y="2193"/>
                  </a:cubicBezTo>
                  <a:cubicBezTo>
                    <a:pt x="10427" y="1821"/>
                    <a:pt x="11843" y="1522"/>
                    <a:pt x="13260" y="1261"/>
                  </a:cubicBezTo>
                  <a:cubicBezTo>
                    <a:pt x="14005" y="1150"/>
                    <a:pt x="14788" y="1038"/>
                    <a:pt x="15534" y="926"/>
                  </a:cubicBezTo>
                  <a:cubicBezTo>
                    <a:pt x="16130" y="851"/>
                    <a:pt x="16913" y="926"/>
                    <a:pt x="17361" y="516"/>
                  </a:cubicBezTo>
                  <a:cubicBezTo>
                    <a:pt x="17435" y="404"/>
                    <a:pt x="17435" y="255"/>
                    <a:pt x="17323" y="180"/>
                  </a:cubicBezTo>
                  <a:cubicBezTo>
                    <a:pt x="17098" y="45"/>
                    <a:pt x="16831" y="1"/>
                    <a:pt x="16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0"/>
            <p:cNvSpPr/>
            <p:nvPr/>
          </p:nvSpPr>
          <p:spPr>
            <a:xfrm>
              <a:off x="5287200" y="3842150"/>
              <a:ext cx="63400" cy="26100"/>
            </a:xfrm>
            <a:custGeom>
              <a:avLst/>
              <a:gdLst/>
              <a:ahLst/>
              <a:cxnLst/>
              <a:rect l="l" t="t" r="r" b="b"/>
              <a:pathLst>
                <a:path w="2536" h="1044" extrusionOk="0">
                  <a:moveTo>
                    <a:pt x="2349" y="0"/>
                  </a:moveTo>
                  <a:cubicBezTo>
                    <a:pt x="2163" y="0"/>
                    <a:pt x="1939" y="37"/>
                    <a:pt x="1753" y="75"/>
                  </a:cubicBezTo>
                  <a:lnTo>
                    <a:pt x="1417" y="75"/>
                  </a:lnTo>
                  <a:cubicBezTo>
                    <a:pt x="1343" y="75"/>
                    <a:pt x="1231" y="112"/>
                    <a:pt x="1156" y="149"/>
                  </a:cubicBezTo>
                  <a:cubicBezTo>
                    <a:pt x="933" y="224"/>
                    <a:pt x="709" y="298"/>
                    <a:pt x="522" y="410"/>
                  </a:cubicBezTo>
                  <a:cubicBezTo>
                    <a:pt x="448" y="448"/>
                    <a:pt x="373" y="522"/>
                    <a:pt x="299" y="634"/>
                  </a:cubicBezTo>
                  <a:lnTo>
                    <a:pt x="75" y="820"/>
                  </a:lnTo>
                  <a:cubicBezTo>
                    <a:pt x="1" y="895"/>
                    <a:pt x="38" y="1044"/>
                    <a:pt x="150" y="1044"/>
                  </a:cubicBezTo>
                  <a:lnTo>
                    <a:pt x="522" y="1044"/>
                  </a:lnTo>
                  <a:cubicBezTo>
                    <a:pt x="672" y="1007"/>
                    <a:pt x="858" y="969"/>
                    <a:pt x="1007" y="932"/>
                  </a:cubicBezTo>
                  <a:lnTo>
                    <a:pt x="1380" y="746"/>
                  </a:lnTo>
                  <a:cubicBezTo>
                    <a:pt x="1566" y="708"/>
                    <a:pt x="1715" y="634"/>
                    <a:pt x="1827" y="485"/>
                  </a:cubicBezTo>
                  <a:lnTo>
                    <a:pt x="1827" y="485"/>
                  </a:lnTo>
                  <a:lnTo>
                    <a:pt x="1753" y="597"/>
                  </a:lnTo>
                  <a:cubicBezTo>
                    <a:pt x="1976" y="448"/>
                    <a:pt x="2200" y="373"/>
                    <a:pt x="2424" y="261"/>
                  </a:cubicBezTo>
                  <a:cubicBezTo>
                    <a:pt x="2536" y="187"/>
                    <a:pt x="2498" y="0"/>
                    <a:pt x="2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1368;p31"/>
          <p:cNvSpPr txBox="1">
            <a:spLocks noGrp="1"/>
          </p:cNvSpPr>
          <p:nvPr>
            <p:ph type="title"/>
          </p:nvPr>
        </p:nvSpPr>
        <p:spPr>
          <a:xfrm>
            <a:off x="981809" y="530910"/>
            <a:ext cx="74508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smtClean="0">
                <a:latin typeface="+mj-lt"/>
              </a:rPr>
              <a:t>HƯỚNG DẪN VỀ NHÀ</a:t>
            </a:r>
            <a:endParaRPr sz="2800" b="1" dirty="0">
              <a:latin typeface="+mj-lt"/>
            </a:endParaRPr>
          </a:p>
        </p:txBody>
      </p:sp>
      <p:sp>
        <p:nvSpPr>
          <p:cNvPr id="3" name="Rectangle 2"/>
          <p:cNvSpPr/>
          <p:nvPr/>
        </p:nvSpPr>
        <p:spPr>
          <a:xfrm>
            <a:off x="1442232" y="1670210"/>
            <a:ext cx="6479346" cy="969496"/>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en-US" sz="2000" dirty="0" err="1">
                <a:latin typeface="+mj-lt"/>
                <a:ea typeface="Calibri" panose="020F0502020204030204" pitchFamily="34" charset="0"/>
                <a:cs typeface="Times New Roman" panose="02020603050405020304" pitchFamily="18" charset="0"/>
              </a:rPr>
              <a:t>Ôn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lại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kiến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thức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đã</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học</a:t>
            </a:r>
            <a:r>
              <a:rPr lang="en-US" sz="2000" dirty="0">
                <a:latin typeface="+mj-lt"/>
                <a:ea typeface="Calibri" panose="020F0502020204030204" pitchFamily="34" charset="0"/>
                <a:cs typeface="Times New Roman" panose="02020603050405020304" pitchFamily="18" charset="0"/>
              </a:rPr>
              <a:t>.</a:t>
            </a:r>
          </a:p>
          <a:p>
            <a:pPr marL="342900" indent="-342900" algn="just">
              <a:lnSpc>
                <a:spcPct val="130000"/>
              </a:lnSpc>
              <a:spcBef>
                <a:spcPts val="300"/>
              </a:spcBef>
              <a:spcAft>
                <a:spcPts val="300"/>
              </a:spcAft>
              <a:buFont typeface="Arial" panose="020B0604020202020204" pitchFamily="34" charset="0"/>
              <a:buChar char="•"/>
            </a:pPr>
            <a:r>
              <a:rPr lang="en-US" sz="2000" dirty="0" err="1" smtClean="0">
                <a:latin typeface="+mj-lt"/>
                <a:ea typeface="Calibri" panose="020F0502020204030204" pitchFamily="34" charset="0"/>
                <a:cs typeface="Times New Roman" panose="02020603050405020304" pitchFamily="18" charset="0"/>
              </a:rPr>
              <a:t>Làm</a:t>
            </a:r>
            <a:r>
              <a:rPr lang="en-US" sz="2000" dirty="0" smtClean="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bài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tập</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của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Bài</a:t>
            </a:r>
            <a:r>
              <a:rPr lang="en-US" sz="2000" dirty="0">
                <a:latin typeface="+mj-lt"/>
                <a:ea typeface="Calibri" panose="020F0502020204030204" pitchFamily="34" charset="0"/>
                <a:cs typeface="Times New Roman" panose="02020603050405020304" pitchFamily="18" charset="0"/>
              </a:rPr>
              <a:t> 10 </a:t>
            </a:r>
            <a:r>
              <a:rPr lang="en-US" sz="2000" dirty="0" smtClean="0">
                <a:latin typeface="+mj-lt"/>
                <a:ea typeface="Calibri" panose="020F0502020204030204" pitchFamily="34" charset="0"/>
                <a:cs typeface="Times New Roman" panose="02020603050405020304" pitchFamily="18" charset="0"/>
              </a:rPr>
              <a:t>– SBT </a:t>
            </a:r>
            <a:r>
              <a:rPr lang="en-US" sz="2000" dirty="0" err="1" smtClean="0">
                <a:latin typeface="+mj-lt"/>
                <a:ea typeface="Calibri" panose="020F0502020204030204" pitchFamily="34" charset="0"/>
                <a:cs typeface="Times New Roman" panose="02020603050405020304" pitchFamily="18" charset="0"/>
              </a:rPr>
              <a:t>Giáo</a:t>
            </a:r>
            <a:r>
              <a:rPr lang="en-US" sz="2000" dirty="0" smtClean="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dục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công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dân</a:t>
            </a:r>
            <a:r>
              <a:rPr lang="en-US" sz="2000" dirty="0">
                <a:latin typeface="+mj-lt"/>
                <a:ea typeface="Calibri" panose="020F0502020204030204" pitchFamily="34" charset="0"/>
                <a:cs typeface="Times New Roman" panose="02020603050405020304" pitchFamily="18" charset="0"/>
              </a:rPr>
              <a:t> 7.</a:t>
            </a:r>
            <a:endParaRPr lang="en-US" sz="2000" dirty="0">
              <a:effectLst/>
              <a:latin typeface="+mj-lt"/>
              <a:ea typeface="Calibri" panose="020F0502020204030204" pitchFamily="34" charset="0"/>
              <a:cs typeface="Times New Roman" panose="02020603050405020304" pitchFamily="18" charset="0"/>
            </a:endParaRPr>
          </a:p>
        </p:txBody>
      </p:sp>
      <p:pic>
        <p:nvPicPr>
          <p:cNvPr id="24" name="Picture 11"/>
          <p:cNvPicPr>
            <a:picLocks noChangeAspect="1"/>
          </p:cNvPicPr>
          <p:nvPr/>
        </p:nvPicPr>
        <p:blipFill>
          <a:blip r:embed="rId3"/>
          <a:srcRect/>
          <a:stretch>
            <a:fillRect/>
          </a:stretch>
        </p:blipFill>
        <p:spPr>
          <a:xfrm flipH="1">
            <a:off x="5053102" y="2850794"/>
            <a:ext cx="2893780" cy="1790526"/>
          </a:xfrm>
          <a:prstGeom prst="rect">
            <a:avLst/>
          </a:prstGeom>
        </p:spPr>
      </p:pic>
    </p:spTree>
    <p:extLst>
      <p:ext uri="{BB962C8B-B14F-4D97-AF65-F5344CB8AC3E}">
        <p14:creationId xmlns:p14="http://schemas.microsoft.com/office/powerpoint/2010/main" val="313431248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35"/>
                                        </p:tgtEl>
                                        <p:attrNameLst>
                                          <p:attrName>style.visibility</p:attrName>
                                        </p:attrNameLst>
                                      </p:cBhvr>
                                      <p:to>
                                        <p:strVal val="visible"/>
                                      </p:to>
                                    </p:set>
                                    <p:animEffect transition="in" filter="barn(inVertical)">
                                      <p:cBhvr>
                                        <p:cTn id="12" dur="500"/>
                                        <p:tgtEl>
                                          <p:spTgt spid="1635"/>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grpSp>
        <p:nvGrpSpPr>
          <p:cNvPr id="1317" name="Google Shape;1317;p30"/>
          <p:cNvGrpSpPr/>
          <p:nvPr/>
        </p:nvGrpSpPr>
        <p:grpSpPr>
          <a:xfrm>
            <a:off x="926572" y="879231"/>
            <a:ext cx="7138066" cy="3318644"/>
            <a:chOff x="1005594" y="1041275"/>
            <a:chExt cx="6829800" cy="3060950"/>
          </a:xfrm>
        </p:grpSpPr>
        <p:sp>
          <p:nvSpPr>
            <p:cNvPr id="1318" name="Google Shape;1318;p30"/>
            <p:cNvSpPr/>
            <p:nvPr/>
          </p:nvSpPr>
          <p:spPr>
            <a:xfrm>
              <a:off x="1005594" y="1156397"/>
              <a:ext cx="6829800" cy="2829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0"/>
            <p:cNvSpPr/>
            <p:nvPr/>
          </p:nvSpPr>
          <p:spPr>
            <a:xfrm>
              <a:off x="2242278" y="1041275"/>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2242278" y="3876025"/>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30"/>
          <p:cNvSpPr txBox="1">
            <a:spLocks noGrp="1"/>
          </p:cNvSpPr>
          <p:nvPr>
            <p:ph type="ctrTitle"/>
          </p:nvPr>
        </p:nvSpPr>
        <p:spPr>
          <a:xfrm>
            <a:off x="348300" y="1436653"/>
            <a:ext cx="8294610" cy="2202600"/>
          </a:xfrm>
          <a:prstGeom prst="rect">
            <a:avLst/>
          </a:prstGeom>
        </p:spPr>
        <p:txBody>
          <a:bodyPr spcFirstLastPara="1" wrap="square" lIns="91425" tIns="91425" rIns="91425" bIns="91425" anchor="ctr" anchorCtr="0">
            <a:noAutofit/>
          </a:bodyPr>
          <a:lstStyle/>
          <a:p>
            <a:pPr lvl="0">
              <a:lnSpc>
                <a:spcPct val="120000"/>
              </a:lnSpc>
            </a:pPr>
            <a:r>
              <a:rPr lang="en-US" sz="3600" b="1" dirty="0" smtClean="0">
                <a:latin typeface="+mj-lt"/>
              </a:rPr>
              <a:t>CẢM ƠN CÁC EM ĐÃ CHÚ Ý </a:t>
            </a:r>
            <a:br>
              <a:rPr lang="en-US" sz="3600" b="1" dirty="0" smtClean="0">
                <a:latin typeface="+mj-lt"/>
              </a:rPr>
            </a:br>
            <a:r>
              <a:rPr lang="en-US" sz="3600" b="1" dirty="0" smtClean="0">
                <a:latin typeface="+mj-lt"/>
              </a:rPr>
              <a:t>LẮNG NGHE BÀI GIẢNG</a:t>
            </a:r>
            <a:endParaRPr lang="en-US" sz="3600" b="1" dirty="0">
              <a:latin typeface="+mj-lt"/>
            </a:endParaRPr>
          </a:p>
        </p:txBody>
      </p:sp>
      <p:sp>
        <p:nvSpPr>
          <p:cNvPr id="1345" name="Google Shape;1345;p30"/>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0"/>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30"/>
          <p:cNvGrpSpPr/>
          <p:nvPr/>
        </p:nvGrpSpPr>
        <p:grpSpPr>
          <a:xfrm rot="599979">
            <a:off x="991640" y="1009169"/>
            <a:ext cx="789630" cy="818543"/>
            <a:chOff x="5374175" y="4084700"/>
            <a:chExt cx="1032375" cy="1375400"/>
          </a:xfrm>
        </p:grpSpPr>
        <p:sp>
          <p:nvSpPr>
            <p:cNvPr id="1350" name="Google Shape;1350;p30"/>
            <p:cNvSpPr/>
            <p:nvPr/>
          </p:nvSpPr>
          <p:spPr>
            <a:xfrm>
              <a:off x="5474525" y="4227500"/>
              <a:ext cx="816450" cy="916275"/>
            </a:xfrm>
            <a:custGeom>
              <a:avLst/>
              <a:gdLst/>
              <a:ahLst/>
              <a:cxnLst/>
              <a:rect l="l" t="t" r="r" b="b"/>
              <a:pathLst>
                <a:path w="32658" h="36651" extrusionOk="0">
                  <a:moveTo>
                    <a:pt x="17148" y="1"/>
                  </a:moveTo>
                  <a:cubicBezTo>
                    <a:pt x="14005" y="1"/>
                    <a:pt x="10870" y="881"/>
                    <a:pt x="8128" y="2630"/>
                  </a:cubicBezTo>
                  <a:cubicBezTo>
                    <a:pt x="2983" y="6059"/>
                    <a:pt x="1" y="11912"/>
                    <a:pt x="187" y="18063"/>
                  </a:cubicBezTo>
                  <a:cubicBezTo>
                    <a:pt x="336" y="21307"/>
                    <a:pt x="1268" y="24438"/>
                    <a:pt x="2946" y="27197"/>
                  </a:cubicBezTo>
                  <a:cubicBezTo>
                    <a:pt x="3766" y="28576"/>
                    <a:pt x="4735" y="29844"/>
                    <a:pt x="5891" y="30962"/>
                  </a:cubicBezTo>
                  <a:cubicBezTo>
                    <a:pt x="6935" y="32043"/>
                    <a:pt x="8202" y="32938"/>
                    <a:pt x="9097" y="34168"/>
                  </a:cubicBezTo>
                  <a:cubicBezTo>
                    <a:pt x="9544" y="34765"/>
                    <a:pt x="9880" y="35436"/>
                    <a:pt x="10029" y="36181"/>
                  </a:cubicBezTo>
                  <a:cubicBezTo>
                    <a:pt x="10079" y="36314"/>
                    <a:pt x="10202" y="36380"/>
                    <a:pt x="10327" y="36380"/>
                  </a:cubicBezTo>
                  <a:cubicBezTo>
                    <a:pt x="10483" y="36380"/>
                    <a:pt x="10642" y="36277"/>
                    <a:pt x="10663" y="36070"/>
                  </a:cubicBezTo>
                  <a:lnTo>
                    <a:pt x="10626" y="36070"/>
                  </a:lnTo>
                  <a:cubicBezTo>
                    <a:pt x="10775" y="33125"/>
                    <a:pt x="7792" y="31186"/>
                    <a:pt x="6115" y="29136"/>
                  </a:cubicBezTo>
                  <a:cubicBezTo>
                    <a:pt x="4251" y="26787"/>
                    <a:pt x="2946" y="24028"/>
                    <a:pt x="2349" y="21120"/>
                  </a:cubicBezTo>
                  <a:cubicBezTo>
                    <a:pt x="1753" y="18213"/>
                    <a:pt x="1902" y="15193"/>
                    <a:pt x="2834" y="12397"/>
                  </a:cubicBezTo>
                  <a:cubicBezTo>
                    <a:pt x="3729" y="9787"/>
                    <a:pt x="5220" y="7476"/>
                    <a:pt x="7196" y="5575"/>
                  </a:cubicBezTo>
                  <a:cubicBezTo>
                    <a:pt x="9975" y="2820"/>
                    <a:pt x="13680" y="1368"/>
                    <a:pt x="17450" y="1368"/>
                  </a:cubicBezTo>
                  <a:cubicBezTo>
                    <a:pt x="19242" y="1368"/>
                    <a:pt x="21049" y="1696"/>
                    <a:pt x="22779" y="2369"/>
                  </a:cubicBezTo>
                  <a:cubicBezTo>
                    <a:pt x="25575" y="3375"/>
                    <a:pt x="27923" y="5314"/>
                    <a:pt x="29452" y="7812"/>
                  </a:cubicBezTo>
                  <a:cubicBezTo>
                    <a:pt x="30309" y="9340"/>
                    <a:pt x="30868" y="11018"/>
                    <a:pt x="31018" y="12770"/>
                  </a:cubicBezTo>
                  <a:cubicBezTo>
                    <a:pt x="31279" y="14596"/>
                    <a:pt x="31316" y="16386"/>
                    <a:pt x="31204" y="18213"/>
                  </a:cubicBezTo>
                  <a:cubicBezTo>
                    <a:pt x="30831" y="21829"/>
                    <a:pt x="29377" y="25296"/>
                    <a:pt x="27029" y="28092"/>
                  </a:cubicBezTo>
                  <a:cubicBezTo>
                    <a:pt x="25873" y="29397"/>
                    <a:pt x="24643" y="30664"/>
                    <a:pt x="23375" y="31857"/>
                  </a:cubicBezTo>
                  <a:cubicBezTo>
                    <a:pt x="22220" y="33013"/>
                    <a:pt x="21138" y="34317"/>
                    <a:pt x="21064" y="36032"/>
                  </a:cubicBezTo>
                  <a:cubicBezTo>
                    <a:pt x="21064" y="36429"/>
                    <a:pt x="21368" y="36650"/>
                    <a:pt x="21668" y="36650"/>
                  </a:cubicBezTo>
                  <a:cubicBezTo>
                    <a:pt x="21904" y="36650"/>
                    <a:pt x="22138" y="36514"/>
                    <a:pt x="22220" y="36219"/>
                  </a:cubicBezTo>
                  <a:cubicBezTo>
                    <a:pt x="22555" y="34653"/>
                    <a:pt x="23562" y="33497"/>
                    <a:pt x="24680" y="32416"/>
                  </a:cubicBezTo>
                  <a:cubicBezTo>
                    <a:pt x="25910" y="31335"/>
                    <a:pt x="27029" y="30142"/>
                    <a:pt x="28072" y="28912"/>
                  </a:cubicBezTo>
                  <a:cubicBezTo>
                    <a:pt x="30197" y="26302"/>
                    <a:pt x="31651" y="23208"/>
                    <a:pt x="32285" y="19890"/>
                  </a:cubicBezTo>
                  <a:cubicBezTo>
                    <a:pt x="32583" y="18063"/>
                    <a:pt x="32658" y="16162"/>
                    <a:pt x="32509" y="14298"/>
                  </a:cubicBezTo>
                  <a:cubicBezTo>
                    <a:pt x="32397" y="12471"/>
                    <a:pt x="32061" y="10645"/>
                    <a:pt x="31428" y="8893"/>
                  </a:cubicBezTo>
                  <a:cubicBezTo>
                    <a:pt x="30197" y="5948"/>
                    <a:pt x="27961" y="3524"/>
                    <a:pt x="25165" y="2033"/>
                  </a:cubicBezTo>
                  <a:cubicBezTo>
                    <a:pt x="22658" y="676"/>
                    <a:pt x="19900" y="1"/>
                    <a:pt x="17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5710500" y="5061875"/>
              <a:ext cx="326975" cy="106300"/>
            </a:xfrm>
            <a:custGeom>
              <a:avLst/>
              <a:gdLst/>
              <a:ahLst/>
              <a:cxnLst/>
              <a:rect l="l" t="t" r="r" b="b"/>
              <a:pathLst>
                <a:path w="13079" h="4252" extrusionOk="0">
                  <a:moveTo>
                    <a:pt x="81" y="0"/>
                  </a:moveTo>
                  <a:cubicBezTo>
                    <a:pt x="44" y="0"/>
                    <a:pt x="1" y="55"/>
                    <a:pt x="31" y="85"/>
                  </a:cubicBezTo>
                  <a:lnTo>
                    <a:pt x="68" y="122"/>
                  </a:lnTo>
                  <a:cubicBezTo>
                    <a:pt x="553" y="682"/>
                    <a:pt x="292" y="1390"/>
                    <a:pt x="366" y="2024"/>
                  </a:cubicBezTo>
                  <a:cubicBezTo>
                    <a:pt x="366" y="2583"/>
                    <a:pt x="627" y="3142"/>
                    <a:pt x="1075" y="3515"/>
                  </a:cubicBezTo>
                  <a:cubicBezTo>
                    <a:pt x="1783" y="3999"/>
                    <a:pt x="2827" y="3962"/>
                    <a:pt x="3647" y="4037"/>
                  </a:cubicBezTo>
                  <a:cubicBezTo>
                    <a:pt x="4579" y="4111"/>
                    <a:pt x="5511" y="4186"/>
                    <a:pt x="6443" y="4223"/>
                  </a:cubicBezTo>
                  <a:cubicBezTo>
                    <a:pt x="6909" y="4242"/>
                    <a:pt x="7375" y="4251"/>
                    <a:pt x="7846" y="4251"/>
                  </a:cubicBezTo>
                  <a:cubicBezTo>
                    <a:pt x="8316" y="4251"/>
                    <a:pt x="8792" y="4242"/>
                    <a:pt x="9276" y="4223"/>
                  </a:cubicBezTo>
                  <a:cubicBezTo>
                    <a:pt x="9529" y="4223"/>
                    <a:pt x="9799" y="4230"/>
                    <a:pt x="10073" y="4230"/>
                  </a:cubicBezTo>
                  <a:cubicBezTo>
                    <a:pt x="10691" y="4230"/>
                    <a:pt x="11332" y="4194"/>
                    <a:pt x="11849" y="3962"/>
                  </a:cubicBezTo>
                  <a:cubicBezTo>
                    <a:pt x="12445" y="3701"/>
                    <a:pt x="12818" y="3179"/>
                    <a:pt x="12930" y="2546"/>
                  </a:cubicBezTo>
                  <a:cubicBezTo>
                    <a:pt x="13079" y="1874"/>
                    <a:pt x="12781" y="1353"/>
                    <a:pt x="12520" y="756"/>
                  </a:cubicBezTo>
                  <a:cubicBezTo>
                    <a:pt x="12480" y="664"/>
                    <a:pt x="12412" y="627"/>
                    <a:pt x="12340" y="627"/>
                  </a:cubicBezTo>
                  <a:cubicBezTo>
                    <a:pt x="12207" y="627"/>
                    <a:pt x="12059" y="748"/>
                    <a:pt x="12035" y="868"/>
                  </a:cubicBezTo>
                  <a:cubicBezTo>
                    <a:pt x="11960" y="1353"/>
                    <a:pt x="11811" y="1837"/>
                    <a:pt x="11662" y="2285"/>
                  </a:cubicBezTo>
                  <a:cubicBezTo>
                    <a:pt x="11438" y="2956"/>
                    <a:pt x="10767" y="2844"/>
                    <a:pt x="10171" y="2881"/>
                  </a:cubicBezTo>
                  <a:cubicBezTo>
                    <a:pt x="9629" y="2907"/>
                    <a:pt x="9083" y="2920"/>
                    <a:pt x="8536" y="2920"/>
                  </a:cubicBezTo>
                  <a:cubicBezTo>
                    <a:pt x="7538" y="2920"/>
                    <a:pt x="6535" y="2879"/>
                    <a:pt x="5548" y="2806"/>
                  </a:cubicBezTo>
                  <a:cubicBezTo>
                    <a:pt x="4765" y="2769"/>
                    <a:pt x="4020" y="2657"/>
                    <a:pt x="3274" y="2546"/>
                  </a:cubicBezTo>
                  <a:cubicBezTo>
                    <a:pt x="2715" y="2471"/>
                    <a:pt x="1969" y="2546"/>
                    <a:pt x="1597" y="2024"/>
                  </a:cubicBezTo>
                  <a:cubicBezTo>
                    <a:pt x="1112" y="1353"/>
                    <a:pt x="963" y="383"/>
                    <a:pt x="105" y="10"/>
                  </a:cubicBezTo>
                  <a:cubicBezTo>
                    <a:pt x="98" y="3"/>
                    <a:pt x="90"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5709400" y="5088225"/>
              <a:ext cx="354175" cy="353150"/>
            </a:xfrm>
            <a:custGeom>
              <a:avLst/>
              <a:gdLst/>
              <a:ahLst/>
              <a:cxnLst/>
              <a:rect l="l" t="t" r="r" b="b"/>
              <a:pathLst>
                <a:path w="14167" h="14126" extrusionOk="0">
                  <a:moveTo>
                    <a:pt x="410" y="0"/>
                  </a:moveTo>
                  <a:cubicBezTo>
                    <a:pt x="336" y="0"/>
                    <a:pt x="299" y="38"/>
                    <a:pt x="299" y="112"/>
                  </a:cubicBezTo>
                  <a:lnTo>
                    <a:pt x="261" y="112"/>
                  </a:lnTo>
                  <a:cubicBezTo>
                    <a:pt x="299" y="560"/>
                    <a:pt x="373" y="970"/>
                    <a:pt x="559" y="1380"/>
                  </a:cubicBezTo>
                  <a:cubicBezTo>
                    <a:pt x="671" y="1976"/>
                    <a:pt x="709" y="2573"/>
                    <a:pt x="671" y="3132"/>
                  </a:cubicBezTo>
                  <a:cubicBezTo>
                    <a:pt x="634" y="4399"/>
                    <a:pt x="261" y="5592"/>
                    <a:pt x="149" y="6823"/>
                  </a:cubicBezTo>
                  <a:cubicBezTo>
                    <a:pt x="0" y="8053"/>
                    <a:pt x="261" y="9283"/>
                    <a:pt x="858" y="10327"/>
                  </a:cubicBezTo>
                  <a:cubicBezTo>
                    <a:pt x="1417" y="11333"/>
                    <a:pt x="2163" y="12228"/>
                    <a:pt x="3020" y="13011"/>
                  </a:cubicBezTo>
                  <a:cubicBezTo>
                    <a:pt x="3989" y="13868"/>
                    <a:pt x="5257" y="13757"/>
                    <a:pt x="6487" y="13868"/>
                  </a:cubicBezTo>
                  <a:cubicBezTo>
                    <a:pt x="7158" y="13906"/>
                    <a:pt x="7829" y="13980"/>
                    <a:pt x="8537" y="14055"/>
                  </a:cubicBezTo>
                  <a:cubicBezTo>
                    <a:pt x="8851" y="14074"/>
                    <a:pt x="9186" y="14125"/>
                    <a:pt x="9520" y="14125"/>
                  </a:cubicBezTo>
                  <a:cubicBezTo>
                    <a:pt x="9820" y="14125"/>
                    <a:pt x="10119" y="14084"/>
                    <a:pt x="10401" y="13943"/>
                  </a:cubicBezTo>
                  <a:cubicBezTo>
                    <a:pt x="10811" y="13682"/>
                    <a:pt x="11221" y="13309"/>
                    <a:pt x="11557" y="12899"/>
                  </a:cubicBezTo>
                  <a:cubicBezTo>
                    <a:pt x="11930" y="12452"/>
                    <a:pt x="12265" y="12042"/>
                    <a:pt x="12601" y="11557"/>
                  </a:cubicBezTo>
                  <a:cubicBezTo>
                    <a:pt x="13309" y="10625"/>
                    <a:pt x="13794" y="9507"/>
                    <a:pt x="13980" y="8351"/>
                  </a:cubicBezTo>
                  <a:cubicBezTo>
                    <a:pt x="14167" y="6897"/>
                    <a:pt x="13682" y="5555"/>
                    <a:pt x="13309" y="4213"/>
                  </a:cubicBezTo>
                  <a:cubicBezTo>
                    <a:pt x="13123" y="3616"/>
                    <a:pt x="13048" y="2983"/>
                    <a:pt x="13123" y="2386"/>
                  </a:cubicBezTo>
                  <a:cubicBezTo>
                    <a:pt x="13160" y="1790"/>
                    <a:pt x="13235" y="1156"/>
                    <a:pt x="13346" y="560"/>
                  </a:cubicBezTo>
                  <a:cubicBezTo>
                    <a:pt x="13406" y="382"/>
                    <a:pt x="13253" y="228"/>
                    <a:pt x="13076" y="228"/>
                  </a:cubicBezTo>
                  <a:cubicBezTo>
                    <a:pt x="13030" y="228"/>
                    <a:pt x="12982" y="238"/>
                    <a:pt x="12936" y="261"/>
                  </a:cubicBezTo>
                  <a:cubicBezTo>
                    <a:pt x="10849" y="1417"/>
                    <a:pt x="12116" y="4213"/>
                    <a:pt x="12564" y="5965"/>
                  </a:cubicBezTo>
                  <a:cubicBezTo>
                    <a:pt x="12936" y="7046"/>
                    <a:pt x="12899" y="8202"/>
                    <a:pt x="12526" y="9283"/>
                  </a:cubicBezTo>
                  <a:cubicBezTo>
                    <a:pt x="12079" y="10364"/>
                    <a:pt x="11445" y="11296"/>
                    <a:pt x="10662" y="12116"/>
                  </a:cubicBezTo>
                  <a:cubicBezTo>
                    <a:pt x="10305" y="12509"/>
                    <a:pt x="10017" y="12902"/>
                    <a:pt x="9469" y="12902"/>
                  </a:cubicBezTo>
                  <a:cubicBezTo>
                    <a:pt x="9445" y="12902"/>
                    <a:pt x="9420" y="12901"/>
                    <a:pt x="9395" y="12899"/>
                  </a:cubicBezTo>
                  <a:cubicBezTo>
                    <a:pt x="8798" y="12862"/>
                    <a:pt x="8090" y="12750"/>
                    <a:pt x="7419" y="12675"/>
                  </a:cubicBezTo>
                  <a:cubicBezTo>
                    <a:pt x="6748" y="12601"/>
                    <a:pt x="6189" y="12526"/>
                    <a:pt x="5555" y="12452"/>
                  </a:cubicBezTo>
                  <a:cubicBezTo>
                    <a:pt x="4996" y="12452"/>
                    <a:pt x="4437" y="12265"/>
                    <a:pt x="3952" y="11967"/>
                  </a:cubicBezTo>
                  <a:cubicBezTo>
                    <a:pt x="3094" y="11296"/>
                    <a:pt x="2349" y="10439"/>
                    <a:pt x="1790" y="9469"/>
                  </a:cubicBezTo>
                  <a:cubicBezTo>
                    <a:pt x="1156" y="8314"/>
                    <a:pt x="1305" y="7046"/>
                    <a:pt x="1529" y="5816"/>
                  </a:cubicBezTo>
                  <a:cubicBezTo>
                    <a:pt x="1752" y="4660"/>
                    <a:pt x="2051" y="3467"/>
                    <a:pt x="1864" y="2274"/>
                  </a:cubicBezTo>
                  <a:cubicBezTo>
                    <a:pt x="1752" y="1417"/>
                    <a:pt x="1417" y="75"/>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5737350" y="5232850"/>
              <a:ext cx="356050" cy="197050"/>
            </a:xfrm>
            <a:custGeom>
              <a:avLst/>
              <a:gdLst/>
              <a:ahLst/>
              <a:cxnLst/>
              <a:rect l="l" t="t" r="r" b="b"/>
              <a:pathLst>
                <a:path w="14242" h="7882" extrusionOk="0">
                  <a:moveTo>
                    <a:pt x="1918" y="6479"/>
                  </a:moveTo>
                  <a:cubicBezTo>
                    <a:pt x="1919" y="6479"/>
                    <a:pt x="1918" y="6483"/>
                    <a:pt x="1914" y="6492"/>
                  </a:cubicBezTo>
                  <a:lnTo>
                    <a:pt x="1914" y="6492"/>
                  </a:lnTo>
                  <a:cubicBezTo>
                    <a:pt x="1916" y="6484"/>
                    <a:pt x="1918" y="6479"/>
                    <a:pt x="1918" y="6479"/>
                  </a:cubicBezTo>
                  <a:close/>
                  <a:moveTo>
                    <a:pt x="13067" y="0"/>
                  </a:moveTo>
                  <a:cubicBezTo>
                    <a:pt x="12540" y="0"/>
                    <a:pt x="12007" y="506"/>
                    <a:pt x="12340" y="1149"/>
                  </a:cubicBezTo>
                  <a:cubicBezTo>
                    <a:pt x="12366" y="1201"/>
                    <a:pt x="12385" y="1235"/>
                    <a:pt x="12399" y="1256"/>
                  </a:cubicBezTo>
                  <a:lnTo>
                    <a:pt x="12399" y="1256"/>
                  </a:lnTo>
                  <a:cubicBezTo>
                    <a:pt x="12392" y="1260"/>
                    <a:pt x="12384" y="1273"/>
                    <a:pt x="12378" y="1298"/>
                  </a:cubicBezTo>
                  <a:cubicBezTo>
                    <a:pt x="12378" y="1410"/>
                    <a:pt x="12340" y="1522"/>
                    <a:pt x="12266" y="1634"/>
                  </a:cubicBezTo>
                  <a:cubicBezTo>
                    <a:pt x="12042" y="1820"/>
                    <a:pt x="11781" y="2007"/>
                    <a:pt x="11483" y="2119"/>
                  </a:cubicBezTo>
                  <a:cubicBezTo>
                    <a:pt x="10849" y="2380"/>
                    <a:pt x="10141" y="2603"/>
                    <a:pt x="9432" y="2827"/>
                  </a:cubicBezTo>
                  <a:cubicBezTo>
                    <a:pt x="8016" y="3312"/>
                    <a:pt x="6562" y="3759"/>
                    <a:pt x="5108" y="4132"/>
                  </a:cubicBezTo>
                  <a:cubicBezTo>
                    <a:pt x="4400" y="4355"/>
                    <a:pt x="3654" y="4542"/>
                    <a:pt x="2908" y="4691"/>
                  </a:cubicBezTo>
                  <a:cubicBezTo>
                    <a:pt x="2312" y="4803"/>
                    <a:pt x="1753" y="4952"/>
                    <a:pt x="1194" y="5176"/>
                  </a:cubicBezTo>
                  <a:cubicBezTo>
                    <a:pt x="634" y="5437"/>
                    <a:pt x="262" y="5884"/>
                    <a:pt x="113" y="6480"/>
                  </a:cubicBezTo>
                  <a:cubicBezTo>
                    <a:pt x="1" y="7077"/>
                    <a:pt x="373" y="7711"/>
                    <a:pt x="1007" y="7860"/>
                  </a:cubicBezTo>
                  <a:cubicBezTo>
                    <a:pt x="1066" y="7874"/>
                    <a:pt x="1124" y="7881"/>
                    <a:pt x="1181" y="7881"/>
                  </a:cubicBezTo>
                  <a:cubicBezTo>
                    <a:pt x="1555" y="7881"/>
                    <a:pt x="1865" y="7577"/>
                    <a:pt x="1865" y="7189"/>
                  </a:cubicBezTo>
                  <a:cubicBezTo>
                    <a:pt x="1865" y="7002"/>
                    <a:pt x="1865" y="6779"/>
                    <a:pt x="1902" y="6592"/>
                  </a:cubicBezTo>
                  <a:cubicBezTo>
                    <a:pt x="1902" y="6557"/>
                    <a:pt x="1906" y="6530"/>
                    <a:pt x="1909" y="6510"/>
                  </a:cubicBezTo>
                  <a:lnTo>
                    <a:pt x="1909" y="6510"/>
                  </a:lnTo>
                  <a:cubicBezTo>
                    <a:pt x="1986" y="6438"/>
                    <a:pt x="2129" y="6367"/>
                    <a:pt x="2237" y="6331"/>
                  </a:cubicBezTo>
                  <a:cubicBezTo>
                    <a:pt x="2871" y="6145"/>
                    <a:pt x="3505" y="5958"/>
                    <a:pt x="4139" y="5809"/>
                  </a:cubicBezTo>
                  <a:cubicBezTo>
                    <a:pt x="5593" y="5399"/>
                    <a:pt x="6972" y="5026"/>
                    <a:pt x="8389" y="4579"/>
                  </a:cubicBezTo>
                  <a:cubicBezTo>
                    <a:pt x="9693" y="4206"/>
                    <a:pt x="10998" y="3759"/>
                    <a:pt x="12303" y="3274"/>
                  </a:cubicBezTo>
                  <a:cubicBezTo>
                    <a:pt x="13272" y="2827"/>
                    <a:pt x="14242" y="1709"/>
                    <a:pt x="13794" y="553"/>
                  </a:cubicBezTo>
                  <a:cubicBezTo>
                    <a:pt x="13660" y="162"/>
                    <a:pt x="13364" y="0"/>
                    <a:pt x="13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5694475" y="5128200"/>
              <a:ext cx="363500" cy="202225"/>
            </a:xfrm>
            <a:custGeom>
              <a:avLst/>
              <a:gdLst/>
              <a:ahLst/>
              <a:cxnLst/>
              <a:rect l="l" t="t" r="r" b="b"/>
              <a:pathLst>
                <a:path w="14540" h="8089" extrusionOk="0">
                  <a:moveTo>
                    <a:pt x="13699" y="0"/>
                  </a:moveTo>
                  <a:cubicBezTo>
                    <a:pt x="13632" y="0"/>
                    <a:pt x="13564" y="13"/>
                    <a:pt x="13496" y="42"/>
                  </a:cubicBezTo>
                  <a:cubicBezTo>
                    <a:pt x="13198" y="116"/>
                    <a:pt x="13086" y="564"/>
                    <a:pt x="13011" y="825"/>
                  </a:cubicBezTo>
                  <a:cubicBezTo>
                    <a:pt x="12974" y="1085"/>
                    <a:pt x="12974" y="1197"/>
                    <a:pt x="12788" y="1384"/>
                  </a:cubicBezTo>
                  <a:cubicBezTo>
                    <a:pt x="12527" y="1570"/>
                    <a:pt x="12229" y="1719"/>
                    <a:pt x="11930" y="1831"/>
                  </a:cubicBezTo>
                  <a:cubicBezTo>
                    <a:pt x="9395" y="2763"/>
                    <a:pt x="6823" y="3546"/>
                    <a:pt x="4213" y="4180"/>
                  </a:cubicBezTo>
                  <a:cubicBezTo>
                    <a:pt x="3020" y="4478"/>
                    <a:pt x="1417" y="4590"/>
                    <a:pt x="597" y="5634"/>
                  </a:cubicBezTo>
                  <a:cubicBezTo>
                    <a:pt x="187" y="6118"/>
                    <a:pt x="1" y="6752"/>
                    <a:pt x="113" y="7386"/>
                  </a:cubicBezTo>
                  <a:cubicBezTo>
                    <a:pt x="222" y="7767"/>
                    <a:pt x="550" y="8089"/>
                    <a:pt x="908" y="8089"/>
                  </a:cubicBezTo>
                  <a:cubicBezTo>
                    <a:pt x="1039" y="8089"/>
                    <a:pt x="1175" y="8045"/>
                    <a:pt x="1306" y="7945"/>
                  </a:cubicBezTo>
                  <a:cubicBezTo>
                    <a:pt x="1678" y="7647"/>
                    <a:pt x="1492" y="7125"/>
                    <a:pt x="1753" y="6715"/>
                  </a:cubicBezTo>
                  <a:cubicBezTo>
                    <a:pt x="2088" y="6305"/>
                    <a:pt x="2573" y="5969"/>
                    <a:pt x="3095" y="5857"/>
                  </a:cubicBezTo>
                  <a:cubicBezTo>
                    <a:pt x="4400" y="5447"/>
                    <a:pt x="5742" y="5149"/>
                    <a:pt x="7047" y="4776"/>
                  </a:cubicBezTo>
                  <a:cubicBezTo>
                    <a:pt x="8351" y="4366"/>
                    <a:pt x="9619" y="3993"/>
                    <a:pt x="10887" y="3583"/>
                  </a:cubicBezTo>
                  <a:cubicBezTo>
                    <a:pt x="11930" y="3210"/>
                    <a:pt x="13347" y="2987"/>
                    <a:pt x="14055" y="2055"/>
                  </a:cubicBezTo>
                  <a:cubicBezTo>
                    <a:pt x="14391" y="1682"/>
                    <a:pt x="14540" y="1197"/>
                    <a:pt x="14465" y="713"/>
                  </a:cubicBezTo>
                  <a:cubicBezTo>
                    <a:pt x="14402" y="397"/>
                    <a:pt x="14071" y="0"/>
                    <a:pt x="13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5775575" y="4665550"/>
              <a:ext cx="42875" cy="478600"/>
            </a:xfrm>
            <a:custGeom>
              <a:avLst/>
              <a:gdLst/>
              <a:ahLst/>
              <a:cxnLst/>
              <a:rect l="l" t="t" r="r" b="b"/>
              <a:pathLst>
                <a:path w="1715" h="19144" extrusionOk="0">
                  <a:moveTo>
                    <a:pt x="261" y="1"/>
                  </a:moveTo>
                  <a:cubicBezTo>
                    <a:pt x="187" y="1"/>
                    <a:pt x="112" y="57"/>
                    <a:pt x="112" y="169"/>
                  </a:cubicBezTo>
                  <a:cubicBezTo>
                    <a:pt x="0" y="3263"/>
                    <a:pt x="0" y="6357"/>
                    <a:pt x="0" y="9489"/>
                  </a:cubicBezTo>
                  <a:cubicBezTo>
                    <a:pt x="0" y="11017"/>
                    <a:pt x="75" y="12546"/>
                    <a:pt x="149" y="14074"/>
                  </a:cubicBezTo>
                  <a:cubicBezTo>
                    <a:pt x="187" y="14820"/>
                    <a:pt x="224" y="15603"/>
                    <a:pt x="261" y="16348"/>
                  </a:cubicBezTo>
                  <a:cubicBezTo>
                    <a:pt x="261" y="17131"/>
                    <a:pt x="336" y="17914"/>
                    <a:pt x="447" y="18697"/>
                  </a:cubicBezTo>
                  <a:cubicBezTo>
                    <a:pt x="512" y="19005"/>
                    <a:pt x="761" y="19144"/>
                    <a:pt x="1021" y="19144"/>
                  </a:cubicBezTo>
                  <a:cubicBezTo>
                    <a:pt x="1358" y="19144"/>
                    <a:pt x="1715" y="18910"/>
                    <a:pt x="1715" y="18510"/>
                  </a:cubicBezTo>
                  <a:cubicBezTo>
                    <a:pt x="1678" y="17765"/>
                    <a:pt x="1603" y="16982"/>
                    <a:pt x="1491" y="16236"/>
                  </a:cubicBezTo>
                  <a:cubicBezTo>
                    <a:pt x="1417" y="15453"/>
                    <a:pt x="1342" y="14708"/>
                    <a:pt x="1268" y="13925"/>
                  </a:cubicBezTo>
                  <a:cubicBezTo>
                    <a:pt x="1119" y="12396"/>
                    <a:pt x="1007" y="10868"/>
                    <a:pt x="895" y="9340"/>
                  </a:cubicBezTo>
                  <a:cubicBezTo>
                    <a:pt x="634" y="6320"/>
                    <a:pt x="485" y="3226"/>
                    <a:pt x="410" y="169"/>
                  </a:cubicBezTo>
                  <a:cubicBezTo>
                    <a:pt x="410" y="57"/>
                    <a:pt x="336"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5926550" y="4723575"/>
              <a:ext cx="97875" cy="432775"/>
            </a:xfrm>
            <a:custGeom>
              <a:avLst/>
              <a:gdLst/>
              <a:ahLst/>
              <a:cxnLst/>
              <a:rect l="l" t="t" r="r" b="b"/>
              <a:pathLst>
                <a:path w="3915" h="17311" extrusionOk="0">
                  <a:moveTo>
                    <a:pt x="3786" y="1"/>
                  </a:moveTo>
                  <a:cubicBezTo>
                    <a:pt x="3745" y="1"/>
                    <a:pt x="3706" y="25"/>
                    <a:pt x="3691" y="84"/>
                  </a:cubicBezTo>
                  <a:cubicBezTo>
                    <a:pt x="3020" y="2955"/>
                    <a:pt x="2275" y="5788"/>
                    <a:pt x="1678" y="8659"/>
                  </a:cubicBezTo>
                  <a:cubicBezTo>
                    <a:pt x="1380" y="10113"/>
                    <a:pt x="1119" y="11529"/>
                    <a:pt x="821" y="12946"/>
                  </a:cubicBezTo>
                  <a:cubicBezTo>
                    <a:pt x="709" y="13654"/>
                    <a:pt x="560" y="14363"/>
                    <a:pt x="448" y="15108"/>
                  </a:cubicBezTo>
                  <a:cubicBezTo>
                    <a:pt x="336" y="15705"/>
                    <a:pt x="0" y="16562"/>
                    <a:pt x="411" y="17084"/>
                  </a:cubicBezTo>
                  <a:cubicBezTo>
                    <a:pt x="507" y="17229"/>
                    <a:pt x="650" y="17311"/>
                    <a:pt x="799" y="17311"/>
                  </a:cubicBezTo>
                  <a:cubicBezTo>
                    <a:pt x="881" y="17311"/>
                    <a:pt x="965" y="17286"/>
                    <a:pt x="1044" y="17233"/>
                  </a:cubicBezTo>
                  <a:cubicBezTo>
                    <a:pt x="1604" y="16860"/>
                    <a:pt x="1566" y="16189"/>
                    <a:pt x="1641" y="15556"/>
                  </a:cubicBezTo>
                  <a:cubicBezTo>
                    <a:pt x="1753" y="14810"/>
                    <a:pt x="1827" y="14102"/>
                    <a:pt x="1939" y="13356"/>
                  </a:cubicBezTo>
                  <a:cubicBezTo>
                    <a:pt x="2125" y="11902"/>
                    <a:pt x="2349" y="10411"/>
                    <a:pt x="2573" y="8920"/>
                  </a:cubicBezTo>
                  <a:cubicBezTo>
                    <a:pt x="3020" y="5975"/>
                    <a:pt x="3393" y="3067"/>
                    <a:pt x="3915" y="122"/>
                  </a:cubicBezTo>
                  <a:cubicBezTo>
                    <a:pt x="3915" y="55"/>
                    <a:pt x="3848" y="1"/>
                    <a:pt x="3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5728300" y="4571725"/>
              <a:ext cx="336725" cy="244250"/>
            </a:xfrm>
            <a:custGeom>
              <a:avLst/>
              <a:gdLst/>
              <a:ahLst/>
              <a:cxnLst/>
              <a:rect l="l" t="t" r="r" b="b"/>
              <a:pathLst>
                <a:path w="13469" h="9770" extrusionOk="0">
                  <a:moveTo>
                    <a:pt x="8179" y="895"/>
                  </a:moveTo>
                  <a:cubicBezTo>
                    <a:pt x="8261" y="895"/>
                    <a:pt x="8340" y="920"/>
                    <a:pt x="8415" y="977"/>
                  </a:cubicBezTo>
                  <a:cubicBezTo>
                    <a:pt x="9273" y="1536"/>
                    <a:pt x="8341" y="3027"/>
                    <a:pt x="7930" y="3623"/>
                  </a:cubicBezTo>
                  <a:cubicBezTo>
                    <a:pt x="7520" y="4223"/>
                    <a:pt x="7030" y="4769"/>
                    <a:pt x="6483" y="5261"/>
                  </a:cubicBezTo>
                  <a:lnTo>
                    <a:pt x="6483" y="5261"/>
                  </a:lnTo>
                  <a:cubicBezTo>
                    <a:pt x="6440" y="5055"/>
                    <a:pt x="6412" y="4845"/>
                    <a:pt x="6402" y="4630"/>
                  </a:cubicBezTo>
                  <a:cubicBezTo>
                    <a:pt x="6327" y="3922"/>
                    <a:pt x="6439" y="3176"/>
                    <a:pt x="6738" y="2505"/>
                  </a:cubicBezTo>
                  <a:cubicBezTo>
                    <a:pt x="6901" y="2114"/>
                    <a:pt x="7605" y="895"/>
                    <a:pt x="8179" y="895"/>
                  </a:cubicBezTo>
                  <a:close/>
                  <a:moveTo>
                    <a:pt x="8262" y="0"/>
                  </a:moveTo>
                  <a:cubicBezTo>
                    <a:pt x="7111" y="0"/>
                    <a:pt x="5875" y="2153"/>
                    <a:pt x="5619" y="3064"/>
                  </a:cubicBezTo>
                  <a:cubicBezTo>
                    <a:pt x="5321" y="4033"/>
                    <a:pt x="5321" y="5038"/>
                    <a:pt x="5586" y="5974"/>
                  </a:cubicBezTo>
                  <a:lnTo>
                    <a:pt x="5586" y="5974"/>
                  </a:lnTo>
                  <a:cubicBezTo>
                    <a:pt x="4932" y="6434"/>
                    <a:pt x="4235" y="6806"/>
                    <a:pt x="3494" y="7090"/>
                  </a:cubicBezTo>
                  <a:cubicBezTo>
                    <a:pt x="2723" y="7383"/>
                    <a:pt x="1914" y="7543"/>
                    <a:pt x="1095" y="7543"/>
                  </a:cubicBezTo>
                  <a:cubicBezTo>
                    <a:pt x="765" y="7543"/>
                    <a:pt x="433" y="7517"/>
                    <a:pt x="102" y="7463"/>
                  </a:cubicBezTo>
                  <a:cubicBezTo>
                    <a:pt x="91" y="7458"/>
                    <a:pt x="82" y="7456"/>
                    <a:pt x="73" y="7456"/>
                  </a:cubicBezTo>
                  <a:cubicBezTo>
                    <a:pt x="19" y="7456"/>
                    <a:pt x="0" y="7543"/>
                    <a:pt x="64" y="7575"/>
                  </a:cubicBezTo>
                  <a:lnTo>
                    <a:pt x="27" y="7575"/>
                  </a:lnTo>
                  <a:cubicBezTo>
                    <a:pt x="665" y="7953"/>
                    <a:pt x="1392" y="8151"/>
                    <a:pt x="2133" y="8151"/>
                  </a:cubicBezTo>
                  <a:cubicBezTo>
                    <a:pt x="2562" y="8151"/>
                    <a:pt x="2996" y="8085"/>
                    <a:pt x="3420" y="7948"/>
                  </a:cubicBezTo>
                  <a:cubicBezTo>
                    <a:pt x="4298" y="7685"/>
                    <a:pt x="5130" y="7283"/>
                    <a:pt x="5880" y="6762"/>
                  </a:cubicBezTo>
                  <a:lnTo>
                    <a:pt x="5880" y="6762"/>
                  </a:lnTo>
                  <a:cubicBezTo>
                    <a:pt x="6176" y="7396"/>
                    <a:pt x="6602" y="7978"/>
                    <a:pt x="7148" y="8470"/>
                  </a:cubicBezTo>
                  <a:cubicBezTo>
                    <a:pt x="8005" y="9178"/>
                    <a:pt x="9086" y="9625"/>
                    <a:pt x="10205" y="9737"/>
                  </a:cubicBezTo>
                  <a:cubicBezTo>
                    <a:pt x="10366" y="9759"/>
                    <a:pt x="10528" y="9769"/>
                    <a:pt x="10690" y="9769"/>
                  </a:cubicBezTo>
                  <a:cubicBezTo>
                    <a:pt x="11650" y="9769"/>
                    <a:pt x="12597" y="9395"/>
                    <a:pt x="13299" y="8693"/>
                  </a:cubicBezTo>
                  <a:cubicBezTo>
                    <a:pt x="13469" y="8524"/>
                    <a:pt x="13329" y="8199"/>
                    <a:pt x="13077" y="8199"/>
                  </a:cubicBezTo>
                  <a:cubicBezTo>
                    <a:pt x="13053" y="8199"/>
                    <a:pt x="13027" y="8202"/>
                    <a:pt x="13001" y="8209"/>
                  </a:cubicBezTo>
                  <a:cubicBezTo>
                    <a:pt x="12364" y="8415"/>
                    <a:pt x="11703" y="8519"/>
                    <a:pt x="11045" y="8519"/>
                  </a:cubicBezTo>
                  <a:cubicBezTo>
                    <a:pt x="10276" y="8519"/>
                    <a:pt x="9511" y="8378"/>
                    <a:pt x="8788" y="8097"/>
                  </a:cubicBezTo>
                  <a:cubicBezTo>
                    <a:pt x="7873" y="7701"/>
                    <a:pt x="7155" y="6977"/>
                    <a:pt x="6753" y="6089"/>
                  </a:cubicBezTo>
                  <a:lnTo>
                    <a:pt x="6753" y="6089"/>
                  </a:lnTo>
                  <a:cubicBezTo>
                    <a:pt x="8195" y="4909"/>
                    <a:pt x="10356" y="2533"/>
                    <a:pt x="9273" y="716"/>
                  </a:cubicBezTo>
                  <a:cubicBezTo>
                    <a:pt x="8965" y="206"/>
                    <a:pt x="8618" y="0"/>
                    <a:pt x="8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5848250" y="5411625"/>
              <a:ext cx="59675" cy="48475"/>
            </a:xfrm>
            <a:custGeom>
              <a:avLst/>
              <a:gdLst/>
              <a:ahLst/>
              <a:cxnLst/>
              <a:rect l="l" t="t" r="r" b="b"/>
              <a:pathLst>
                <a:path w="2387" h="1939" extrusionOk="0">
                  <a:moveTo>
                    <a:pt x="1418" y="0"/>
                  </a:moveTo>
                  <a:cubicBezTo>
                    <a:pt x="1343" y="0"/>
                    <a:pt x="1268" y="38"/>
                    <a:pt x="1194" y="38"/>
                  </a:cubicBezTo>
                  <a:cubicBezTo>
                    <a:pt x="1055" y="58"/>
                    <a:pt x="937" y="109"/>
                    <a:pt x="840" y="187"/>
                  </a:cubicBezTo>
                  <a:lnTo>
                    <a:pt x="840" y="187"/>
                  </a:lnTo>
                  <a:cubicBezTo>
                    <a:pt x="772" y="187"/>
                    <a:pt x="703" y="190"/>
                    <a:pt x="635" y="224"/>
                  </a:cubicBezTo>
                  <a:cubicBezTo>
                    <a:pt x="560" y="224"/>
                    <a:pt x="448" y="299"/>
                    <a:pt x="374" y="336"/>
                  </a:cubicBezTo>
                  <a:cubicBezTo>
                    <a:pt x="262" y="373"/>
                    <a:pt x="150" y="485"/>
                    <a:pt x="113" y="597"/>
                  </a:cubicBezTo>
                  <a:cubicBezTo>
                    <a:pt x="1" y="783"/>
                    <a:pt x="1" y="1044"/>
                    <a:pt x="113" y="1268"/>
                  </a:cubicBezTo>
                  <a:cubicBezTo>
                    <a:pt x="150" y="1380"/>
                    <a:pt x="262" y="1454"/>
                    <a:pt x="374" y="1529"/>
                  </a:cubicBezTo>
                  <a:lnTo>
                    <a:pt x="374" y="1566"/>
                  </a:lnTo>
                  <a:cubicBezTo>
                    <a:pt x="523" y="1641"/>
                    <a:pt x="672" y="1715"/>
                    <a:pt x="821" y="1753"/>
                  </a:cubicBezTo>
                  <a:cubicBezTo>
                    <a:pt x="854" y="1753"/>
                    <a:pt x="894" y="1753"/>
                    <a:pt x="938" y="1756"/>
                  </a:cubicBezTo>
                  <a:lnTo>
                    <a:pt x="938" y="1756"/>
                  </a:lnTo>
                  <a:cubicBezTo>
                    <a:pt x="961" y="1776"/>
                    <a:pt x="984" y="1790"/>
                    <a:pt x="1008" y="1790"/>
                  </a:cubicBezTo>
                  <a:cubicBezTo>
                    <a:pt x="1157" y="1864"/>
                    <a:pt x="1306" y="1939"/>
                    <a:pt x="1492" y="1939"/>
                  </a:cubicBezTo>
                  <a:cubicBezTo>
                    <a:pt x="1641" y="1939"/>
                    <a:pt x="1790" y="1864"/>
                    <a:pt x="1940" y="1790"/>
                  </a:cubicBezTo>
                  <a:cubicBezTo>
                    <a:pt x="2089" y="1715"/>
                    <a:pt x="2200" y="1603"/>
                    <a:pt x="2275" y="1492"/>
                  </a:cubicBezTo>
                  <a:cubicBezTo>
                    <a:pt x="2350" y="1342"/>
                    <a:pt x="2387" y="1193"/>
                    <a:pt x="2387" y="1007"/>
                  </a:cubicBezTo>
                  <a:cubicBezTo>
                    <a:pt x="2387" y="821"/>
                    <a:pt x="2350" y="634"/>
                    <a:pt x="2238" y="485"/>
                  </a:cubicBezTo>
                  <a:cubicBezTo>
                    <a:pt x="2200" y="410"/>
                    <a:pt x="2126" y="336"/>
                    <a:pt x="2089" y="261"/>
                  </a:cubicBezTo>
                  <a:lnTo>
                    <a:pt x="2051" y="261"/>
                  </a:lnTo>
                  <a:cubicBezTo>
                    <a:pt x="1977" y="187"/>
                    <a:pt x="1865" y="112"/>
                    <a:pt x="1753" y="75"/>
                  </a:cubicBezTo>
                  <a:cubicBezTo>
                    <a:pt x="1641" y="38"/>
                    <a:pt x="1529" y="0"/>
                    <a:pt x="1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5374175" y="4377100"/>
              <a:ext cx="114350" cy="79500"/>
            </a:xfrm>
            <a:custGeom>
              <a:avLst/>
              <a:gdLst/>
              <a:ahLst/>
              <a:cxnLst/>
              <a:rect l="l" t="t" r="r" b="b"/>
              <a:pathLst>
                <a:path w="4574" h="3180" extrusionOk="0">
                  <a:moveTo>
                    <a:pt x="585" y="1"/>
                  </a:moveTo>
                  <a:cubicBezTo>
                    <a:pt x="473" y="1"/>
                    <a:pt x="399" y="38"/>
                    <a:pt x="324" y="38"/>
                  </a:cubicBezTo>
                  <a:cubicBezTo>
                    <a:pt x="308" y="34"/>
                    <a:pt x="292" y="32"/>
                    <a:pt x="276" y="32"/>
                  </a:cubicBezTo>
                  <a:cubicBezTo>
                    <a:pt x="139" y="32"/>
                    <a:pt x="0" y="166"/>
                    <a:pt x="100" y="299"/>
                  </a:cubicBezTo>
                  <a:lnTo>
                    <a:pt x="100" y="336"/>
                  </a:lnTo>
                  <a:cubicBezTo>
                    <a:pt x="175" y="448"/>
                    <a:pt x="175" y="560"/>
                    <a:pt x="249" y="672"/>
                  </a:cubicBezTo>
                  <a:cubicBezTo>
                    <a:pt x="361" y="821"/>
                    <a:pt x="473" y="970"/>
                    <a:pt x="622" y="1045"/>
                  </a:cubicBezTo>
                  <a:cubicBezTo>
                    <a:pt x="883" y="1268"/>
                    <a:pt x="1107" y="1455"/>
                    <a:pt x="1331" y="1641"/>
                  </a:cubicBezTo>
                  <a:cubicBezTo>
                    <a:pt x="1442" y="1753"/>
                    <a:pt x="1592" y="1865"/>
                    <a:pt x="1741" y="1977"/>
                  </a:cubicBezTo>
                  <a:lnTo>
                    <a:pt x="1927" y="2088"/>
                  </a:lnTo>
                  <a:lnTo>
                    <a:pt x="2039" y="2163"/>
                  </a:lnTo>
                  <a:cubicBezTo>
                    <a:pt x="2337" y="2387"/>
                    <a:pt x="2598" y="2573"/>
                    <a:pt x="2896" y="2797"/>
                  </a:cubicBezTo>
                  <a:cubicBezTo>
                    <a:pt x="3170" y="2988"/>
                    <a:pt x="3464" y="3180"/>
                    <a:pt x="3792" y="3180"/>
                  </a:cubicBezTo>
                  <a:cubicBezTo>
                    <a:pt x="3911" y="3180"/>
                    <a:pt x="4035" y="3155"/>
                    <a:pt x="4164" y="3095"/>
                  </a:cubicBezTo>
                  <a:cubicBezTo>
                    <a:pt x="4425" y="2909"/>
                    <a:pt x="4574" y="2573"/>
                    <a:pt x="4499" y="2238"/>
                  </a:cubicBezTo>
                  <a:cubicBezTo>
                    <a:pt x="4388" y="1977"/>
                    <a:pt x="4201" y="1753"/>
                    <a:pt x="3940" y="1641"/>
                  </a:cubicBezTo>
                  <a:cubicBezTo>
                    <a:pt x="3418" y="1306"/>
                    <a:pt x="2859" y="1045"/>
                    <a:pt x="2300" y="746"/>
                  </a:cubicBezTo>
                  <a:lnTo>
                    <a:pt x="2225" y="672"/>
                  </a:lnTo>
                  <a:cubicBezTo>
                    <a:pt x="2225" y="672"/>
                    <a:pt x="2100" y="609"/>
                    <a:pt x="2068" y="609"/>
                  </a:cubicBezTo>
                  <a:cubicBezTo>
                    <a:pt x="2058" y="609"/>
                    <a:pt x="2058" y="616"/>
                    <a:pt x="2076" y="635"/>
                  </a:cubicBezTo>
                  <a:lnTo>
                    <a:pt x="1741" y="485"/>
                  </a:lnTo>
                  <a:lnTo>
                    <a:pt x="1368" y="299"/>
                  </a:lnTo>
                  <a:cubicBezTo>
                    <a:pt x="1219" y="224"/>
                    <a:pt x="1032" y="150"/>
                    <a:pt x="883" y="75"/>
                  </a:cubicBezTo>
                  <a:cubicBezTo>
                    <a:pt x="771" y="38"/>
                    <a:pt x="660" y="1"/>
                    <a:pt x="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5558575" y="4184625"/>
              <a:ext cx="81375" cy="97825"/>
            </a:xfrm>
            <a:custGeom>
              <a:avLst/>
              <a:gdLst/>
              <a:ahLst/>
              <a:cxnLst/>
              <a:rect l="l" t="t" r="r" b="b"/>
              <a:pathLst>
                <a:path w="3255" h="3913" extrusionOk="0">
                  <a:moveTo>
                    <a:pt x="211" y="0"/>
                  </a:moveTo>
                  <a:cubicBezTo>
                    <a:pt x="95" y="0"/>
                    <a:pt x="1" y="122"/>
                    <a:pt x="31" y="244"/>
                  </a:cubicBezTo>
                  <a:lnTo>
                    <a:pt x="106" y="505"/>
                  </a:lnTo>
                  <a:lnTo>
                    <a:pt x="106" y="356"/>
                  </a:lnTo>
                  <a:cubicBezTo>
                    <a:pt x="106" y="691"/>
                    <a:pt x="218" y="989"/>
                    <a:pt x="404" y="1250"/>
                  </a:cubicBezTo>
                  <a:cubicBezTo>
                    <a:pt x="553" y="1511"/>
                    <a:pt x="702" y="1772"/>
                    <a:pt x="851" y="2071"/>
                  </a:cubicBezTo>
                  <a:cubicBezTo>
                    <a:pt x="963" y="2331"/>
                    <a:pt x="1112" y="2592"/>
                    <a:pt x="1299" y="2853"/>
                  </a:cubicBezTo>
                  <a:cubicBezTo>
                    <a:pt x="1448" y="3152"/>
                    <a:pt x="1672" y="3450"/>
                    <a:pt x="1895" y="3711"/>
                  </a:cubicBezTo>
                  <a:cubicBezTo>
                    <a:pt x="2037" y="3853"/>
                    <a:pt x="2201" y="3913"/>
                    <a:pt x="2359" y="3913"/>
                  </a:cubicBezTo>
                  <a:cubicBezTo>
                    <a:pt x="2827" y="3913"/>
                    <a:pt x="3255" y="3391"/>
                    <a:pt x="2976" y="2891"/>
                  </a:cubicBezTo>
                  <a:cubicBezTo>
                    <a:pt x="2753" y="2592"/>
                    <a:pt x="2566" y="2294"/>
                    <a:pt x="2305" y="2033"/>
                  </a:cubicBezTo>
                  <a:cubicBezTo>
                    <a:pt x="2119" y="1772"/>
                    <a:pt x="1895" y="1549"/>
                    <a:pt x="1672" y="1325"/>
                  </a:cubicBezTo>
                  <a:cubicBezTo>
                    <a:pt x="1448" y="1064"/>
                    <a:pt x="1224" y="840"/>
                    <a:pt x="1038" y="617"/>
                  </a:cubicBezTo>
                  <a:cubicBezTo>
                    <a:pt x="926" y="505"/>
                    <a:pt x="814" y="393"/>
                    <a:pt x="665" y="281"/>
                  </a:cubicBezTo>
                  <a:cubicBezTo>
                    <a:pt x="628" y="244"/>
                    <a:pt x="553" y="207"/>
                    <a:pt x="479" y="169"/>
                  </a:cubicBezTo>
                  <a:cubicBezTo>
                    <a:pt x="404" y="132"/>
                    <a:pt x="329" y="95"/>
                    <a:pt x="292" y="20"/>
                  </a:cubicBezTo>
                  <a:cubicBezTo>
                    <a:pt x="265" y="6"/>
                    <a:pt x="237"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5934000" y="4084700"/>
              <a:ext cx="38250" cy="127400"/>
            </a:xfrm>
            <a:custGeom>
              <a:avLst/>
              <a:gdLst/>
              <a:ahLst/>
              <a:cxnLst/>
              <a:rect l="l" t="t" r="r" b="b"/>
              <a:pathLst>
                <a:path w="1530" h="5096" extrusionOk="0">
                  <a:moveTo>
                    <a:pt x="653" y="0"/>
                  </a:moveTo>
                  <a:cubicBezTo>
                    <a:pt x="634" y="0"/>
                    <a:pt x="616" y="10"/>
                    <a:pt x="597" y="28"/>
                  </a:cubicBezTo>
                  <a:lnTo>
                    <a:pt x="560" y="28"/>
                  </a:lnTo>
                  <a:cubicBezTo>
                    <a:pt x="448" y="103"/>
                    <a:pt x="374" y="215"/>
                    <a:pt x="299" y="326"/>
                  </a:cubicBezTo>
                  <a:lnTo>
                    <a:pt x="313" y="312"/>
                  </a:lnTo>
                  <a:lnTo>
                    <a:pt x="313" y="312"/>
                  </a:lnTo>
                  <a:cubicBezTo>
                    <a:pt x="219" y="432"/>
                    <a:pt x="205" y="544"/>
                    <a:pt x="150" y="737"/>
                  </a:cubicBezTo>
                  <a:cubicBezTo>
                    <a:pt x="113" y="923"/>
                    <a:pt x="75" y="1109"/>
                    <a:pt x="75" y="1296"/>
                  </a:cubicBezTo>
                  <a:cubicBezTo>
                    <a:pt x="38" y="1669"/>
                    <a:pt x="38" y="2079"/>
                    <a:pt x="1" y="2451"/>
                  </a:cubicBezTo>
                  <a:cubicBezTo>
                    <a:pt x="1" y="2824"/>
                    <a:pt x="1" y="3197"/>
                    <a:pt x="1" y="3570"/>
                  </a:cubicBezTo>
                  <a:lnTo>
                    <a:pt x="1" y="4092"/>
                  </a:lnTo>
                  <a:lnTo>
                    <a:pt x="1" y="4353"/>
                  </a:lnTo>
                  <a:cubicBezTo>
                    <a:pt x="38" y="4576"/>
                    <a:pt x="113" y="4763"/>
                    <a:pt x="262" y="4912"/>
                  </a:cubicBezTo>
                  <a:cubicBezTo>
                    <a:pt x="386" y="5036"/>
                    <a:pt x="550" y="5096"/>
                    <a:pt x="714" y="5096"/>
                  </a:cubicBezTo>
                  <a:cubicBezTo>
                    <a:pt x="944" y="5096"/>
                    <a:pt x="1175" y="4980"/>
                    <a:pt x="1306" y="4763"/>
                  </a:cubicBezTo>
                  <a:cubicBezTo>
                    <a:pt x="1529" y="4427"/>
                    <a:pt x="1417" y="3868"/>
                    <a:pt x="1417" y="3495"/>
                  </a:cubicBezTo>
                  <a:cubicBezTo>
                    <a:pt x="1380" y="3085"/>
                    <a:pt x="1380" y="2712"/>
                    <a:pt x="1380" y="2340"/>
                  </a:cubicBezTo>
                  <a:cubicBezTo>
                    <a:pt x="1380" y="1967"/>
                    <a:pt x="1306" y="1594"/>
                    <a:pt x="1268" y="1221"/>
                  </a:cubicBezTo>
                  <a:cubicBezTo>
                    <a:pt x="1231" y="1072"/>
                    <a:pt x="1194" y="886"/>
                    <a:pt x="1156" y="737"/>
                  </a:cubicBezTo>
                  <a:cubicBezTo>
                    <a:pt x="1083" y="518"/>
                    <a:pt x="1082" y="334"/>
                    <a:pt x="872" y="187"/>
                  </a:cubicBezTo>
                  <a:lnTo>
                    <a:pt x="872" y="187"/>
                  </a:lnTo>
                  <a:cubicBezTo>
                    <a:pt x="825" y="126"/>
                    <a:pt x="773" y="71"/>
                    <a:pt x="709" y="28"/>
                  </a:cubicBezTo>
                  <a:cubicBezTo>
                    <a:pt x="690" y="10"/>
                    <a:pt x="672"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6183775" y="4235450"/>
              <a:ext cx="68225" cy="80175"/>
            </a:xfrm>
            <a:custGeom>
              <a:avLst/>
              <a:gdLst/>
              <a:ahLst/>
              <a:cxnLst/>
              <a:rect l="l" t="t" r="r" b="b"/>
              <a:pathLst>
                <a:path w="2729" h="3207" extrusionOk="0">
                  <a:moveTo>
                    <a:pt x="2200" y="0"/>
                  </a:moveTo>
                  <a:cubicBezTo>
                    <a:pt x="2089" y="0"/>
                    <a:pt x="1999" y="42"/>
                    <a:pt x="1913" y="94"/>
                  </a:cubicBezTo>
                  <a:lnTo>
                    <a:pt x="1913" y="94"/>
                  </a:lnTo>
                  <a:cubicBezTo>
                    <a:pt x="1649" y="168"/>
                    <a:pt x="1447" y="418"/>
                    <a:pt x="1268" y="597"/>
                  </a:cubicBezTo>
                  <a:cubicBezTo>
                    <a:pt x="1119" y="746"/>
                    <a:pt x="970" y="895"/>
                    <a:pt x="858" y="1081"/>
                  </a:cubicBezTo>
                  <a:cubicBezTo>
                    <a:pt x="672" y="1268"/>
                    <a:pt x="485" y="1491"/>
                    <a:pt x="336" y="1715"/>
                  </a:cubicBezTo>
                  <a:cubicBezTo>
                    <a:pt x="299" y="1790"/>
                    <a:pt x="224" y="1902"/>
                    <a:pt x="187" y="2013"/>
                  </a:cubicBezTo>
                  <a:cubicBezTo>
                    <a:pt x="38" y="2200"/>
                    <a:pt x="1" y="2461"/>
                    <a:pt x="38" y="2722"/>
                  </a:cubicBezTo>
                  <a:cubicBezTo>
                    <a:pt x="150" y="2983"/>
                    <a:pt x="411" y="3169"/>
                    <a:pt x="672" y="3206"/>
                  </a:cubicBezTo>
                  <a:cubicBezTo>
                    <a:pt x="1045" y="3206"/>
                    <a:pt x="1343" y="2908"/>
                    <a:pt x="1566" y="2647"/>
                  </a:cubicBezTo>
                  <a:cubicBezTo>
                    <a:pt x="1790" y="2386"/>
                    <a:pt x="1902" y="2200"/>
                    <a:pt x="2051" y="1976"/>
                  </a:cubicBezTo>
                  <a:cubicBezTo>
                    <a:pt x="2163" y="1827"/>
                    <a:pt x="2275" y="1641"/>
                    <a:pt x="2387" y="1454"/>
                  </a:cubicBezTo>
                  <a:cubicBezTo>
                    <a:pt x="2516" y="1196"/>
                    <a:pt x="2729" y="910"/>
                    <a:pt x="2711" y="620"/>
                  </a:cubicBezTo>
                  <a:lnTo>
                    <a:pt x="2711" y="620"/>
                  </a:lnTo>
                  <a:cubicBezTo>
                    <a:pt x="2717" y="529"/>
                    <a:pt x="2708" y="444"/>
                    <a:pt x="2685" y="373"/>
                  </a:cubicBezTo>
                  <a:cubicBezTo>
                    <a:pt x="2648" y="149"/>
                    <a:pt x="2424" y="0"/>
                    <a:pt x="2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6347800" y="4481125"/>
              <a:ext cx="58750" cy="54450"/>
            </a:xfrm>
            <a:custGeom>
              <a:avLst/>
              <a:gdLst/>
              <a:ahLst/>
              <a:cxnLst/>
              <a:rect l="l" t="t" r="r" b="b"/>
              <a:pathLst>
                <a:path w="2350" h="2178" extrusionOk="0">
                  <a:moveTo>
                    <a:pt x="1692" y="1"/>
                  </a:moveTo>
                  <a:cubicBezTo>
                    <a:pt x="1649" y="1"/>
                    <a:pt x="1607" y="5"/>
                    <a:pt x="1567" y="15"/>
                  </a:cubicBezTo>
                  <a:cubicBezTo>
                    <a:pt x="1492" y="52"/>
                    <a:pt x="1418" y="90"/>
                    <a:pt x="1343" y="127"/>
                  </a:cubicBezTo>
                  <a:lnTo>
                    <a:pt x="1161" y="248"/>
                  </a:lnTo>
                  <a:lnTo>
                    <a:pt x="1161" y="248"/>
                  </a:lnTo>
                  <a:cubicBezTo>
                    <a:pt x="1107" y="270"/>
                    <a:pt x="1051" y="292"/>
                    <a:pt x="1008" y="313"/>
                  </a:cubicBezTo>
                  <a:lnTo>
                    <a:pt x="896" y="388"/>
                  </a:lnTo>
                  <a:cubicBezTo>
                    <a:pt x="784" y="500"/>
                    <a:pt x="635" y="574"/>
                    <a:pt x="523" y="686"/>
                  </a:cubicBezTo>
                  <a:lnTo>
                    <a:pt x="299" y="873"/>
                  </a:lnTo>
                  <a:cubicBezTo>
                    <a:pt x="225" y="910"/>
                    <a:pt x="187" y="1022"/>
                    <a:pt x="113" y="1096"/>
                  </a:cubicBezTo>
                  <a:cubicBezTo>
                    <a:pt x="38" y="1208"/>
                    <a:pt x="1" y="1357"/>
                    <a:pt x="1" y="1506"/>
                  </a:cubicBezTo>
                  <a:cubicBezTo>
                    <a:pt x="1" y="1693"/>
                    <a:pt x="76" y="1879"/>
                    <a:pt x="225" y="1991"/>
                  </a:cubicBezTo>
                  <a:lnTo>
                    <a:pt x="336" y="2103"/>
                  </a:lnTo>
                  <a:cubicBezTo>
                    <a:pt x="448" y="2140"/>
                    <a:pt x="560" y="2177"/>
                    <a:pt x="672" y="2177"/>
                  </a:cubicBezTo>
                  <a:cubicBezTo>
                    <a:pt x="970" y="2177"/>
                    <a:pt x="1231" y="2028"/>
                    <a:pt x="1455" y="1805"/>
                  </a:cubicBezTo>
                  <a:cubicBezTo>
                    <a:pt x="1529" y="1693"/>
                    <a:pt x="1604" y="1618"/>
                    <a:pt x="1716" y="1506"/>
                  </a:cubicBezTo>
                  <a:cubicBezTo>
                    <a:pt x="1790" y="1394"/>
                    <a:pt x="1865" y="1320"/>
                    <a:pt x="1939" y="1245"/>
                  </a:cubicBezTo>
                  <a:cubicBezTo>
                    <a:pt x="1939" y="1171"/>
                    <a:pt x="1977" y="1096"/>
                    <a:pt x="2014" y="1059"/>
                  </a:cubicBezTo>
                  <a:cubicBezTo>
                    <a:pt x="2163" y="835"/>
                    <a:pt x="2350" y="612"/>
                    <a:pt x="2238" y="351"/>
                  </a:cubicBezTo>
                  <a:lnTo>
                    <a:pt x="2238" y="351"/>
                  </a:lnTo>
                  <a:cubicBezTo>
                    <a:pt x="2238" y="339"/>
                    <a:pt x="2238" y="326"/>
                    <a:pt x="2238" y="313"/>
                  </a:cubicBezTo>
                  <a:cubicBezTo>
                    <a:pt x="2200" y="239"/>
                    <a:pt x="2163" y="164"/>
                    <a:pt x="2126" y="127"/>
                  </a:cubicBezTo>
                  <a:cubicBezTo>
                    <a:pt x="2089" y="108"/>
                    <a:pt x="2043" y="90"/>
                    <a:pt x="1992" y="76"/>
                  </a:cubicBezTo>
                  <a:lnTo>
                    <a:pt x="1992" y="76"/>
                  </a:lnTo>
                  <a:cubicBezTo>
                    <a:pt x="1911" y="29"/>
                    <a:pt x="1800" y="1"/>
                    <a:pt x="1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flipH="1">
            <a:off x="6827299" y="3368978"/>
            <a:ext cx="1789794" cy="1447496"/>
          </a:xfrm>
          <a:prstGeom prst="rect">
            <a:avLst/>
          </a:prstGeom>
        </p:spPr>
      </p:pic>
    </p:spTree>
    <p:extLst>
      <p:ext uri="{BB962C8B-B14F-4D97-AF65-F5344CB8AC3E}">
        <p14:creationId xmlns:p14="http://schemas.microsoft.com/office/powerpoint/2010/main" val="4922479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44"/>
                                        </p:tgtEl>
                                        <p:attrNameLst>
                                          <p:attrName>style.visibility</p:attrName>
                                        </p:attrNameLst>
                                      </p:cBhvr>
                                      <p:to>
                                        <p:strVal val="visible"/>
                                      </p:to>
                                    </p:set>
                                    <p:animEffect transition="in" filter="circle(in)">
                                      <p:cBhvr>
                                        <p:cTn id="12" dur="500"/>
                                        <p:tgtEl>
                                          <p:spTgt spid="1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80" name="Google Shape;1380;p32"/>
          <p:cNvSpPr txBox="1">
            <a:spLocks noGrp="1"/>
          </p:cNvSpPr>
          <p:nvPr>
            <p:ph type="title" idx="9"/>
          </p:nvPr>
        </p:nvSpPr>
        <p:spPr>
          <a:xfrm>
            <a:off x="973200" y="463800"/>
            <a:ext cx="74508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smtClean="0">
                <a:latin typeface="+mj-lt"/>
              </a:rPr>
              <a:t>NỘI DUNG BÀI HỌC</a:t>
            </a:r>
            <a:endParaRPr sz="2800" b="1" dirty="0">
              <a:latin typeface="+mj-lt"/>
            </a:endParaRPr>
          </a:p>
        </p:txBody>
      </p:sp>
      <p:sp>
        <p:nvSpPr>
          <p:cNvPr id="1382" name="Google Shape;1382;p32"/>
          <p:cNvSpPr txBox="1">
            <a:spLocks noGrp="1"/>
          </p:cNvSpPr>
          <p:nvPr>
            <p:ph type="title"/>
          </p:nvPr>
        </p:nvSpPr>
        <p:spPr>
          <a:xfrm>
            <a:off x="875045" y="1452209"/>
            <a:ext cx="7680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accent1"/>
                </a:solidFill>
                <a:latin typeface="+mj-lt"/>
              </a:rPr>
              <a:t>1</a:t>
            </a:r>
            <a:endParaRPr sz="2400" b="1" dirty="0">
              <a:solidFill>
                <a:schemeClr val="accent1"/>
              </a:solidFill>
              <a:latin typeface="+mj-lt"/>
            </a:endParaRPr>
          </a:p>
        </p:txBody>
      </p:sp>
      <p:sp>
        <p:nvSpPr>
          <p:cNvPr id="1383" name="Google Shape;1383;p32"/>
          <p:cNvSpPr txBox="1">
            <a:spLocks noGrp="1"/>
          </p:cNvSpPr>
          <p:nvPr>
            <p:ph type="title" idx="3"/>
          </p:nvPr>
        </p:nvSpPr>
        <p:spPr>
          <a:xfrm>
            <a:off x="970908" y="2583676"/>
            <a:ext cx="7680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accent1"/>
                </a:solidFill>
                <a:latin typeface="+mj-lt"/>
              </a:rPr>
              <a:t>2</a:t>
            </a:r>
            <a:endParaRPr sz="2400" b="1" dirty="0">
              <a:solidFill>
                <a:schemeClr val="accent1"/>
              </a:solidFill>
              <a:latin typeface="+mj-lt"/>
            </a:endParaRPr>
          </a:p>
        </p:txBody>
      </p:sp>
      <p:grpSp>
        <p:nvGrpSpPr>
          <p:cNvPr id="1390" name="Google Shape;1390;p32"/>
          <p:cNvGrpSpPr/>
          <p:nvPr/>
        </p:nvGrpSpPr>
        <p:grpSpPr>
          <a:xfrm rot="-2700000">
            <a:off x="7358672" y="292173"/>
            <a:ext cx="1680584" cy="992381"/>
            <a:chOff x="4779189" y="1569675"/>
            <a:chExt cx="1182836" cy="718200"/>
          </a:xfrm>
        </p:grpSpPr>
        <p:sp>
          <p:nvSpPr>
            <p:cNvPr id="1391" name="Google Shape;1391;p32"/>
            <p:cNvSpPr/>
            <p:nvPr/>
          </p:nvSpPr>
          <p:spPr>
            <a:xfrm>
              <a:off x="5763550" y="1994950"/>
              <a:ext cx="198475" cy="292925"/>
            </a:xfrm>
            <a:custGeom>
              <a:avLst/>
              <a:gdLst/>
              <a:ahLst/>
              <a:cxnLst/>
              <a:rect l="l" t="t" r="r" b="b"/>
              <a:pathLst>
                <a:path w="7939" h="11717" extrusionOk="0">
                  <a:moveTo>
                    <a:pt x="5663" y="1"/>
                  </a:moveTo>
                  <a:cubicBezTo>
                    <a:pt x="5106" y="1"/>
                    <a:pt x="4569" y="331"/>
                    <a:pt x="4330" y="869"/>
                  </a:cubicBezTo>
                  <a:lnTo>
                    <a:pt x="348" y="9341"/>
                  </a:lnTo>
                  <a:cubicBezTo>
                    <a:pt x="1" y="10035"/>
                    <a:pt x="268" y="10891"/>
                    <a:pt x="963" y="11265"/>
                  </a:cubicBezTo>
                  <a:lnTo>
                    <a:pt x="1711" y="11612"/>
                  </a:lnTo>
                  <a:cubicBezTo>
                    <a:pt x="1885" y="11683"/>
                    <a:pt x="2066" y="11717"/>
                    <a:pt x="2244" y="11717"/>
                  </a:cubicBezTo>
                  <a:cubicBezTo>
                    <a:pt x="2803" y="11717"/>
                    <a:pt x="3339" y="11385"/>
                    <a:pt x="3582" y="10837"/>
                  </a:cubicBezTo>
                  <a:lnTo>
                    <a:pt x="7591" y="2365"/>
                  </a:lnTo>
                  <a:cubicBezTo>
                    <a:pt x="7938" y="1670"/>
                    <a:pt x="7671" y="815"/>
                    <a:pt x="6949" y="441"/>
                  </a:cubicBezTo>
                  <a:lnTo>
                    <a:pt x="6228" y="120"/>
                  </a:lnTo>
                  <a:cubicBezTo>
                    <a:pt x="6044" y="39"/>
                    <a:pt x="5852" y="1"/>
                    <a:pt x="5663" y="1"/>
                  </a:cubicBezTo>
                  <a:close/>
                </a:path>
              </a:pathLst>
            </a:custGeom>
            <a:solidFill>
              <a:schemeClr val="accent2"/>
            </a:solidFill>
            <a:ln>
              <a:noFill/>
            </a:ln>
            <a:effectLst>
              <a:outerShdw blurRad="2571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2"/>
            <p:cNvSpPr/>
            <p:nvPr/>
          </p:nvSpPr>
          <p:spPr>
            <a:xfrm>
              <a:off x="4924400" y="1573700"/>
              <a:ext cx="989500" cy="700200"/>
            </a:xfrm>
            <a:custGeom>
              <a:avLst/>
              <a:gdLst/>
              <a:ahLst/>
              <a:cxnLst/>
              <a:rect l="l" t="t" r="r" b="b"/>
              <a:pathLst>
                <a:path w="39580" h="28008" extrusionOk="0">
                  <a:moveTo>
                    <a:pt x="6281" y="0"/>
                  </a:moveTo>
                  <a:lnTo>
                    <a:pt x="1" y="13069"/>
                  </a:lnTo>
                  <a:lnTo>
                    <a:pt x="34342" y="28008"/>
                  </a:lnTo>
                  <a:lnTo>
                    <a:pt x="39580" y="16864"/>
                  </a:lnTo>
                  <a:lnTo>
                    <a:pt x="6281" y="0"/>
                  </a:lnTo>
                  <a:close/>
                </a:path>
              </a:pathLst>
            </a:custGeom>
            <a:solidFill>
              <a:schemeClr val="lt2"/>
            </a:solidFill>
            <a:ln>
              <a:noFill/>
            </a:ln>
            <a:effectLst>
              <a:outerShdw blurRad="2571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2"/>
            <p:cNvSpPr/>
            <p:nvPr/>
          </p:nvSpPr>
          <p:spPr>
            <a:xfrm>
              <a:off x="4862714" y="1587050"/>
              <a:ext cx="160375" cy="261275"/>
            </a:xfrm>
            <a:custGeom>
              <a:avLst/>
              <a:gdLst/>
              <a:ahLst/>
              <a:cxnLst/>
              <a:rect l="l" t="t" r="r" b="b"/>
              <a:pathLst>
                <a:path w="6415" h="10451" extrusionOk="0">
                  <a:moveTo>
                    <a:pt x="6414" y="1"/>
                  </a:moveTo>
                  <a:lnTo>
                    <a:pt x="2299" y="1497"/>
                  </a:lnTo>
                  <a:lnTo>
                    <a:pt x="1150" y="3929"/>
                  </a:lnTo>
                  <a:lnTo>
                    <a:pt x="0" y="6361"/>
                  </a:lnTo>
                  <a:lnTo>
                    <a:pt x="1417" y="10450"/>
                  </a:lnTo>
                  <a:lnTo>
                    <a:pt x="6414" y="1"/>
                  </a:lnTo>
                  <a:close/>
                </a:path>
              </a:pathLst>
            </a:custGeom>
            <a:solidFill>
              <a:schemeClr val="accent1"/>
            </a:solidFill>
            <a:ln>
              <a:noFill/>
            </a:ln>
            <a:effectLst>
              <a:outerShdw blurRad="2571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2"/>
            <p:cNvSpPr/>
            <p:nvPr/>
          </p:nvSpPr>
          <p:spPr>
            <a:xfrm>
              <a:off x="4897000" y="1587050"/>
              <a:ext cx="168400" cy="281975"/>
            </a:xfrm>
            <a:custGeom>
              <a:avLst/>
              <a:gdLst/>
              <a:ahLst/>
              <a:cxnLst/>
              <a:rect l="l" t="t" r="r" b="b"/>
              <a:pathLst>
                <a:path w="6736" h="11279" extrusionOk="0">
                  <a:moveTo>
                    <a:pt x="5025" y="1"/>
                  </a:moveTo>
                  <a:lnTo>
                    <a:pt x="1" y="10450"/>
                  </a:lnTo>
                  <a:lnTo>
                    <a:pt x="1738" y="11279"/>
                  </a:lnTo>
                  <a:lnTo>
                    <a:pt x="6735" y="829"/>
                  </a:lnTo>
                  <a:lnTo>
                    <a:pt x="5025" y="1"/>
                  </a:lnTo>
                  <a:close/>
                </a:path>
              </a:pathLst>
            </a:custGeom>
            <a:solidFill>
              <a:schemeClr val="accent1"/>
            </a:solidFill>
            <a:ln>
              <a:noFill/>
            </a:ln>
            <a:effectLst>
              <a:outerShdw blurRad="2571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2"/>
            <p:cNvSpPr/>
            <p:nvPr/>
          </p:nvSpPr>
          <p:spPr>
            <a:xfrm>
              <a:off x="4816614" y="1603075"/>
              <a:ext cx="103575" cy="144350"/>
            </a:xfrm>
            <a:custGeom>
              <a:avLst/>
              <a:gdLst/>
              <a:ahLst/>
              <a:cxnLst/>
              <a:rect l="l" t="t" r="r" b="b"/>
              <a:pathLst>
                <a:path w="4143" h="5774" extrusionOk="0">
                  <a:moveTo>
                    <a:pt x="2299" y="1"/>
                  </a:moveTo>
                  <a:lnTo>
                    <a:pt x="0" y="4918"/>
                  </a:lnTo>
                  <a:lnTo>
                    <a:pt x="1844" y="5774"/>
                  </a:lnTo>
                  <a:lnTo>
                    <a:pt x="4143" y="856"/>
                  </a:lnTo>
                  <a:lnTo>
                    <a:pt x="2299" y="1"/>
                  </a:lnTo>
                  <a:close/>
                </a:path>
              </a:pathLst>
            </a:custGeom>
            <a:solidFill>
              <a:schemeClr val="dk2"/>
            </a:solidFill>
            <a:ln>
              <a:noFill/>
            </a:ln>
            <a:effectLst>
              <a:outerShdw blurRad="2571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2"/>
            <p:cNvSpPr/>
            <p:nvPr/>
          </p:nvSpPr>
          <p:spPr>
            <a:xfrm>
              <a:off x="4779189" y="1569675"/>
              <a:ext cx="94900" cy="156375"/>
            </a:xfrm>
            <a:custGeom>
              <a:avLst/>
              <a:gdLst/>
              <a:ahLst/>
              <a:cxnLst/>
              <a:rect l="l" t="t" r="r" b="b"/>
              <a:pathLst>
                <a:path w="3796" h="6255" extrusionOk="0">
                  <a:moveTo>
                    <a:pt x="909" y="1"/>
                  </a:moveTo>
                  <a:lnTo>
                    <a:pt x="1" y="5533"/>
                  </a:lnTo>
                  <a:lnTo>
                    <a:pt x="1497" y="6254"/>
                  </a:lnTo>
                  <a:lnTo>
                    <a:pt x="3796" y="1337"/>
                  </a:lnTo>
                  <a:lnTo>
                    <a:pt x="909" y="1"/>
                  </a:lnTo>
                  <a:close/>
                </a:path>
              </a:pathLst>
            </a:custGeom>
            <a:solidFill>
              <a:schemeClr val="lt2"/>
            </a:solidFill>
            <a:ln>
              <a:noFill/>
            </a:ln>
            <a:effectLst>
              <a:outerShdw blurRad="2571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32"/>
          <p:cNvGrpSpPr/>
          <p:nvPr/>
        </p:nvGrpSpPr>
        <p:grpSpPr>
          <a:xfrm>
            <a:off x="797835" y="1305317"/>
            <a:ext cx="960059" cy="798071"/>
            <a:chOff x="2869600" y="4703550"/>
            <a:chExt cx="957200" cy="716600"/>
          </a:xfrm>
        </p:grpSpPr>
        <p:sp>
          <p:nvSpPr>
            <p:cNvPr id="1398" name="Google Shape;1398;p32"/>
            <p:cNvSpPr/>
            <p:nvPr/>
          </p:nvSpPr>
          <p:spPr>
            <a:xfrm>
              <a:off x="2932050" y="4703550"/>
              <a:ext cx="530325" cy="215550"/>
            </a:xfrm>
            <a:custGeom>
              <a:avLst/>
              <a:gdLst/>
              <a:ahLst/>
              <a:cxnLst/>
              <a:rect l="l" t="t" r="r" b="b"/>
              <a:pathLst>
                <a:path w="21213" h="8622" extrusionOk="0">
                  <a:moveTo>
                    <a:pt x="13848" y="1"/>
                  </a:moveTo>
                  <a:cubicBezTo>
                    <a:pt x="13632" y="1"/>
                    <a:pt x="13415" y="10"/>
                    <a:pt x="13197" y="28"/>
                  </a:cubicBezTo>
                  <a:cubicBezTo>
                    <a:pt x="11967" y="177"/>
                    <a:pt x="10737" y="550"/>
                    <a:pt x="9693" y="1184"/>
                  </a:cubicBezTo>
                  <a:cubicBezTo>
                    <a:pt x="8824" y="1693"/>
                    <a:pt x="7930" y="2348"/>
                    <a:pt x="7478" y="3243"/>
                  </a:cubicBezTo>
                  <a:lnTo>
                    <a:pt x="7478" y="3243"/>
                  </a:lnTo>
                  <a:cubicBezTo>
                    <a:pt x="7363" y="3198"/>
                    <a:pt x="7220" y="3143"/>
                    <a:pt x="7158" y="3122"/>
                  </a:cubicBezTo>
                  <a:cubicBezTo>
                    <a:pt x="6636" y="3010"/>
                    <a:pt x="6114" y="2936"/>
                    <a:pt x="5592" y="2936"/>
                  </a:cubicBezTo>
                  <a:cubicBezTo>
                    <a:pt x="4586" y="2973"/>
                    <a:pt x="3579" y="3271"/>
                    <a:pt x="2722" y="3793"/>
                  </a:cubicBezTo>
                  <a:cubicBezTo>
                    <a:pt x="1231" y="4725"/>
                    <a:pt x="0" y="6627"/>
                    <a:pt x="485" y="8453"/>
                  </a:cubicBezTo>
                  <a:cubicBezTo>
                    <a:pt x="522" y="8565"/>
                    <a:pt x="616" y="8621"/>
                    <a:pt x="709" y="8621"/>
                  </a:cubicBezTo>
                  <a:cubicBezTo>
                    <a:pt x="802" y="8621"/>
                    <a:pt x="895" y="8565"/>
                    <a:pt x="932" y="8453"/>
                  </a:cubicBezTo>
                  <a:lnTo>
                    <a:pt x="932" y="8416"/>
                  </a:lnTo>
                  <a:cubicBezTo>
                    <a:pt x="1417" y="7037"/>
                    <a:pt x="1976" y="5620"/>
                    <a:pt x="3318" y="4800"/>
                  </a:cubicBezTo>
                  <a:cubicBezTo>
                    <a:pt x="3952" y="4390"/>
                    <a:pt x="4698" y="4166"/>
                    <a:pt x="5481" y="4166"/>
                  </a:cubicBezTo>
                  <a:cubicBezTo>
                    <a:pt x="5853" y="4166"/>
                    <a:pt x="6263" y="4203"/>
                    <a:pt x="6636" y="4278"/>
                  </a:cubicBezTo>
                  <a:cubicBezTo>
                    <a:pt x="6823" y="4315"/>
                    <a:pt x="6972" y="4390"/>
                    <a:pt x="7158" y="4464"/>
                  </a:cubicBezTo>
                  <a:cubicBezTo>
                    <a:pt x="7307" y="4539"/>
                    <a:pt x="7419" y="4725"/>
                    <a:pt x="7605" y="4837"/>
                  </a:cubicBezTo>
                  <a:cubicBezTo>
                    <a:pt x="7733" y="4911"/>
                    <a:pt x="7869" y="4946"/>
                    <a:pt x="8003" y="4946"/>
                  </a:cubicBezTo>
                  <a:cubicBezTo>
                    <a:pt x="8338" y="4946"/>
                    <a:pt x="8655" y="4726"/>
                    <a:pt x="8761" y="4352"/>
                  </a:cubicBezTo>
                  <a:cubicBezTo>
                    <a:pt x="9164" y="2011"/>
                    <a:pt x="11937" y="1034"/>
                    <a:pt x="14084" y="1034"/>
                  </a:cubicBezTo>
                  <a:cubicBezTo>
                    <a:pt x="14124" y="1034"/>
                    <a:pt x="14164" y="1034"/>
                    <a:pt x="14204" y="1035"/>
                  </a:cubicBezTo>
                  <a:cubicBezTo>
                    <a:pt x="16478" y="1146"/>
                    <a:pt x="18566" y="2451"/>
                    <a:pt x="19647" y="4464"/>
                  </a:cubicBezTo>
                  <a:cubicBezTo>
                    <a:pt x="19833" y="4874"/>
                    <a:pt x="19945" y="5508"/>
                    <a:pt x="20542" y="5508"/>
                  </a:cubicBezTo>
                  <a:cubicBezTo>
                    <a:pt x="20989" y="5508"/>
                    <a:pt x="21213" y="5024"/>
                    <a:pt x="21101" y="4576"/>
                  </a:cubicBezTo>
                  <a:cubicBezTo>
                    <a:pt x="20914" y="4129"/>
                    <a:pt x="20653" y="3719"/>
                    <a:pt x="20318" y="3383"/>
                  </a:cubicBezTo>
                  <a:cubicBezTo>
                    <a:pt x="19982" y="2936"/>
                    <a:pt x="19647" y="2526"/>
                    <a:pt x="19237" y="2153"/>
                  </a:cubicBezTo>
                  <a:cubicBezTo>
                    <a:pt x="17790" y="773"/>
                    <a:pt x="15856" y="1"/>
                    <a:pt x="138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2"/>
            <p:cNvSpPr/>
            <p:nvPr/>
          </p:nvSpPr>
          <p:spPr>
            <a:xfrm>
              <a:off x="3403650" y="4815525"/>
              <a:ext cx="423150" cy="451325"/>
            </a:xfrm>
            <a:custGeom>
              <a:avLst/>
              <a:gdLst/>
              <a:ahLst/>
              <a:cxnLst/>
              <a:rect l="l" t="t" r="r" b="b"/>
              <a:pathLst>
                <a:path w="16926" h="18053" extrusionOk="0">
                  <a:moveTo>
                    <a:pt x="3460" y="0"/>
                  </a:moveTo>
                  <a:cubicBezTo>
                    <a:pt x="2805" y="0"/>
                    <a:pt x="2155" y="120"/>
                    <a:pt x="1528" y="358"/>
                  </a:cubicBezTo>
                  <a:cubicBezTo>
                    <a:pt x="820" y="619"/>
                    <a:pt x="0" y="1066"/>
                    <a:pt x="75" y="1849"/>
                  </a:cubicBezTo>
                  <a:cubicBezTo>
                    <a:pt x="75" y="1887"/>
                    <a:pt x="112" y="1924"/>
                    <a:pt x="112" y="1961"/>
                  </a:cubicBezTo>
                  <a:lnTo>
                    <a:pt x="149" y="1924"/>
                  </a:lnTo>
                  <a:cubicBezTo>
                    <a:pt x="284" y="1961"/>
                    <a:pt x="418" y="1976"/>
                    <a:pt x="553" y="1976"/>
                  </a:cubicBezTo>
                  <a:cubicBezTo>
                    <a:pt x="1238" y="1976"/>
                    <a:pt x="1924" y="1570"/>
                    <a:pt x="2610" y="1477"/>
                  </a:cubicBezTo>
                  <a:cubicBezTo>
                    <a:pt x="2871" y="1433"/>
                    <a:pt x="3132" y="1412"/>
                    <a:pt x="3392" y="1412"/>
                  </a:cubicBezTo>
                  <a:cubicBezTo>
                    <a:pt x="4023" y="1412"/>
                    <a:pt x="4649" y="1537"/>
                    <a:pt x="5256" y="1775"/>
                  </a:cubicBezTo>
                  <a:cubicBezTo>
                    <a:pt x="5629" y="1887"/>
                    <a:pt x="6002" y="2110"/>
                    <a:pt x="6338" y="2334"/>
                  </a:cubicBezTo>
                  <a:cubicBezTo>
                    <a:pt x="6710" y="2632"/>
                    <a:pt x="6971" y="3154"/>
                    <a:pt x="7381" y="3378"/>
                  </a:cubicBezTo>
                  <a:cubicBezTo>
                    <a:pt x="7490" y="3437"/>
                    <a:pt x="7603" y="3460"/>
                    <a:pt x="7720" y="3460"/>
                  </a:cubicBezTo>
                  <a:cubicBezTo>
                    <a:pt x="8045" y="3460"/>
                    <a:pt x="8394" y="3284"/>
                    <a:pt x="8723" y="3229"/>
                  </a:cubicBezTo>
                  <a:cubicBezTo>
                    <a:pt x="9245" y="3229"/>
                    <a:pt x="9767" y="3303"/>
                    <a:pt x="10252" y="3490"/>
                  </a:cubicBezTo>
                  <a:cubicBezTo>
                    <a:pt x="12265" y="4086"/>
                    <a:pt x="13905" y="5540"/>
                    <a:pt x="14800" y="7441"/>
                  </a:cubicBezTo>
                  <a:cubicBezTo>
                    <a:pt x="15658" y="9343"/>
                    <a:pt x="15471" y="11505"/>
                    <a:pt x="14353" y="13257"/>
                  </a:cubicBezTo>
                  <a:cubicBezTo>
                    <a:pt x="13756" y="14226"/>
                    <a:pt x="12936" y="15046"/>
                    <a:pt x="11967" y="15643"/>
                  </a:cubicBezTo>
                  <a:cubicBezTo>
                    <a:pt x="11519" y="15941"/>
                    <a:pt x="11035" y="16165"/>
                    <a:pt x="10550" y="16314"/>
                  </a:cubicBezTo>
                  <a:cubicBezTo>
                    <a:pt x="9954" y="16538"/>
                    <a:pt x="9357" y="16538"/>
                    <a:pt x="9059" y="17134"/>
                  </a:cubicBezTo>
                  <a:cubicBezTo>
                    <a:pt x="8947" y="17320"/>
                    <a:pt x="8984" y="17581"/>
                    <a:pt x="9134" y="17731"/>
                  </a:cubicBezTo>
                  <a:cubicBezTo>
                    <a:pt x="9369" y="17966"/>
                    <a:pt x="9651" y="18052"/>
                    <a:pt x="9949" y="18052"/>
                  </a:cubicBezTo>
                  <a:cubicBezTo>
                    <a:pt x="10452" y="18052"/>
                    <a:pt x="11000" y="17806"/>
                    <a:pt x="11445" y="17619"/>
                  </a:cubicBezTo>
                  <a:cubicBezTo>
                    <a:pt x="12191" y="17283"/>
                    <a:pt x="12862" y="16836"/>
                    <a:pt x="13458" y="16277"/>
                  </a:cubicBezTo>
                  <a:cubicBezTo>
                    <a:pt x="14726" y="15195"/>
                    <a:pt x="15583" y="13742"/>
                    <a:pt x="16030" y="12139"/>
                  </a:cubicBezTo>
                  <a:cubicBezTo>
                    <a:pt x="16925" y="8895"/>
                    <a:pt x="15546" y="5652"/>
                    <a:pt x="12862" y="3713"/>
                  </a:cubicBezTo>
                  <a:cubicBezTo>
                    <a:pt x="12116" y="3191"/>
                    <a:pt x="11333" y="2819"/>
                    <a:pt x="10476" y="2558"/>
                  </a:cubicBezTo>
                  <a:cubicBezTo>
                    <a:pt x="10066" y="2409"/>
                    <a:pt x="9618" y="2334"/>
                    <a:pt x="9171" y="2297"/>
                  </a:cubicBezTo>
                  <a:cubicBezTo>
                    <a:pt x="8798" y="2182"/>
                    <a:pt x="8424" y="2111"/>
                    <a:pt x="8051" y="2068"/>
                  </a:cubicBezTo>
                  <a:lnTo>
                    <a:pt x="8051" y="2068"/>
                  </a:lnTo>
                  <a:cubicBezTo>
                    <a:pt x="7040" y="855"/>
                    <a:pt x="5559" y="125"/>
                    <a:pt x="3952" y="23"/>
                  </a:cubicBezTo>
                  <a:cubicBezTo>
                    <a:pt x="3788" y="8"/>
                    <a:pt x="3624" y="0"/>
                    <a:pt x="3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2"/>
            <p:cNvSpPr/>
            <p:nvPr/>
          </p:nvSpPr>
          <p:spPr>
            <a:xfrm>
              <a:off x="2869600" y="4903700"/>
              <a:ext cx="795025" cy="516450"/>
            </a:xfrm>
            <a:custGeom>
              <a:avLst/>
              <a:gdLst/>
              <a:ahLst/>
              <a:cxnLst/>
              <a:rect l="l" t="t" r="r" b="b"/>
              <a:pathLst>
                <a:path w="31801" h="20658" extrusionOk="0">
                  <a:moveTo>
                    <a:pt x="4959" y="0"/>
                  </a:moveTo>
                  <a:cubicBezTo>
                    <a:pt x="2630" y="0"/>
                    <a:pt x="382" y="2108"/>
                    <a:pt x="113" y="4399"/>
                  </a:cubicBezTo>
                  <a:cubicBezTo>
                    <a:pt x="1" y="5778"/>
                    <a:pt x="485" y="7120"/>
                    <a:pt x="1492" y="8090"/>
                  </a:cubicBezTo>
                  <a:cubicBezTo>
                    <a:pt x="2122" y="8745"/>
                    <a:pt x="2958" y="9145"/>
                    <a:pt x="3848" y="9243"/>
                  </a:cubicBezTo>
                  <a:lnTo>
                    <a:pt x="3848" y="9243"/>
                  </a:lnTo>
                  <a:cubicBezTo>
                    <a:pt x="2669" y="11994"/>
                    <a:pt x="3261" y="15329"/>
                    <a:pt x="5108" y="17671"/>
                  </a:cubicBezTo>
                  <a:cubicBezTo>
                    <a:pt x="6694" y="19680"/>
                    <a:pt x="9087" y="20658"/>
                    <a:pt x="11554" y="20658"/>
                  </a:cubicBezTo>
                  <a:cubicBezTo>
                    <a:pt x="12566" y="20658"/>
                    <a:pt x="13591" y="20494"/>
                    <a:pt x="14577" y="20168"/>
                  </a:cubicBezTo>
                  <a:cubicBezTo>
                    <a:pt x="16195" y="19639"/>
                    <a:pt x="17658" y="18669"/>
                    <a:pt x="18769" y="17365"/>
                  </a:cubicBezTo>
                  <a:lnTo>
                    <a:pt x="18769" y="17365"/>
                  </a:lnTo>
                  <a:cubicBezTo>
                    <a:pt x="19673" y="18395"/>
                    <a:pt x="20978" y="19017"/>
                    <a:pt x="22331" y="19348"/>
                  </a:cubicBezTo>
                  <a:cubicBezTo>
                    <a:pt x="23159" y="19577"/>
                    <a:pt x="24011" y="19689"/>
                    <a:pt x="24861" y="19689"/>
                  </a:cubicBezTo>
                  <a:cubicBezTo>
                    <a:pt x="25811" y="19689"/>
                    <a:pt x="26757" y="19549"/>
                    <a:pt x="27662" y="19274"/>
                  </a:cubicBezTo>
                  <a:cubicBezTo>
                    <a:pt x="29265" y="18752"/>
                    <a:pt x="30570" y="17559"/>
                    <a:pt x="31241" y="15993"/>
                  </a:cubicBezTo>
                  <a:cubicBezTo>
                    <a:pt x="31800" y="14576"/>
                    <a:pt x="31763" y="12861"/>
                    <a:pt x="30645" y="11706"/>
                  </a:cubicBezTo>
                  <a:cubicBezTo>
                    <a:pt x="30521" y="11592"/>
                    <a:pt x="30383" y="11543"/>
                    <a:pt x="30251" y="11543"/>
                  </a:cubicBezTo>
                  <a:cubicBezTo>
                    <a:pt x="29865" y="11543"/>
                    <a:pt x="29528" y="11960"/>
                    <a:pt x="29750" y="12377"/>
                  </a:cubicBezTo>
                  <a:cubicBezTo>
                    <a:pt x="30384" y="13421"/>
                    <a:pt x="30421" y="14688"/>
                    <a:pt x="29936" y="15807"/>
                  </a:cubicBezTo>
                  <a:cubicBezTo>
                    <a:pt x="29303" y="17000"/>
                    <a:pt x="28184" y="17820"/>
                    <a:pt x="26879" y="18081"/>
                  </a:cubicBezTo>
                  <a:cubicBezTo>
                    <a:pt x="26257" y="18246"/>
                    <a:pt x="25542" y="18335"/>
                    <a:pt x="24800" y="18335"/>
                  </a:cubicBezTo>
                  <a:cubicBezTo>
                    <a:pt x="22695" y="18335"/>
                    <a:pt x="20378" y="17618"/>
                    <a:pt x="19386" y="15881"/>
                  </a:cubicBezTo>
                  <a:cubicBezTo>
                    <a:pt x="19258" y="15646"/>
                    <a:pt x="19031" y="15521"/>
                    <a:pt x="18797" y="15521"/>
                  </a:cubicBezTo>
                  <a:cubicBezTo>
                    <a:pt x="18624" y="15521"/>
                    <a:pt x="18448" y="15589"/>
                    <a:pt x="18305" y="15732"/>
                  </a:cubicBezTo>
                  <a:cubicBezTo>
                    <a:pt x="16653" y="17781"/>
                    <a:pt x="14063" y="19156"/>
                    <a:pt x="11418" y="19156"/>
                  </a:cubicBezTo>
                  <a:cubicBezTo>
                    <a:pt x="11080" y="19156"/>
                    <a:pt x="10740" y="19134"/>
                    <a:pt x="10402" y="19087"/>
                  </a:cubicBezTo>
                  <a:cubicBezTo>
                    <a:pt x="7382" y="18640"/>
                    <a:pt x="5294" y="16366"/>
                    <a:pt x="4698" y="13495"/>
                  </a:cubicBezTo>
                  <a:cubicBezTo>
                    <a:pt x="4362" y="11892"/>
                    <a:pt x="4661" y="10252"/>
                    <a:pt x="5518" y="8910"/>
                  </a:cubicBezTo>
                  <a:cubicBezTo>
                    <a:pt x="5717" y="8446"/>
                    <a:pt x="5415" y="7953"/>
                    <a:pt x="4954" y="7953"/>
                  </a:cubicBezTo>
                  <a:cubicBezTo>
                    <a:pt x="4896" y="7953"/>
                    <a:pt x="4835" y="7961"/>
                    <a:pt x="4772" y="7978"/>
                  </a:cubicBezTo>
                  <a:cubicBezTo>
                    <a:pt x="4614" y="8011"/>
                    <a:pt x="4457" y="8026"/>
                    <a:pt x="4302" y="8026"/>
                  </a:cubicBezTo>
                  <a:cubicBezTo>
                    <a:pt x="2524" y="8026"/>
                    <a:pt x="1034" y="5967"/>
                    <a:pt x="1343" y="4287"/>
                  </a:cubicBezTo>
                  <a:cubicBezTo>
                    <a:pt x="1753" y="2162"/>
                    <a:pt x="3840" y="1193"/>
                    <a:pt x="5704" y="596"/>
                  </a:cubicBezTo>
                  <a:cubicBezTo>
                    <a:pt x="5928" y="522"/>
                    <a:pt x="5928" y="224"/>
                    <a:pt x="5704" y="149"/>
                  </a:cubicBezTo>
                  <a:lnTo>
                    <a:pt x="5704" y="74"/>
                  </a:lnTo>
                  <a:cubicBezTo>
                    <a:pt x="5457" y="24"/>
                    <a:pt x="5207" y="0"/>
                    <a:pt x="4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32"/>
          <p:cNvGrpSpPr/>
          <p:nvPr/>
        </p:nvGrpSpPr>
        <p:grpSpPr>
          <a:xfrm flipH="1">
            <a:off x="797835" y="2478048"/>
            <a:ext cx="1021524" cy="796251"/>
            <a:chOff x="2869600" y="4703550"/>
            <a:chExt cx="957200" cy="716600"/>
          </a:xfrm>
        </p:grpSpPr>
        <p:sp>
          <p:nvSpPr>
            <p:cNvPr id="1402" name="Google Shape;1402;p32"/>
            <p:cNvSpPr/>
            <p:nvPr/>
          </p:nvSpPr>
          <p:spPr>
            <a:xfrm>
              <a:off x="2932050" y="4703550"/>
              <a:ext cx="530325" cy="215550"/>
            </a:xfrm>
            <a:custGeom>
              <a:avLst/>
              <a:gdLst/>
              <a:ahLst/>
              <a:cxnLst/>
              <a:rect l="l" t="t" r="r" b="b"/>
              <a:pathLst>
                <a:path w="21213" h="8622" extrusionOk="0">
                  <a:moveTo>
                    <a:pt x="13848" y="1"/>
                  </a:moveTo>
                  <a:cubicBezTo>
                    <a:pt x="13632" y="1"/>
                    <a:pt x="13415" y="10"/>
                    <a:pt x="13197" y="28"/>
                  </a:cubicBezTo>
                  <a:cubicBezTo>
                    <a:pt x="11967" y="177"/>
                    <a:pt x="10737" y="550"/>
                    <a:pt x="9693" y="1184"/>
                  </a:cubicBezTo>
                  <a:cubicBezTo>
                    <a:pt x="8824" y="1693"/>
                    <a:pt x="7930" y="2348"/>
                    <a:pt x="7478" y="3243"/>
                  </a:cubicBezTo>
                  <a:lnTo>
                    <a:pt x="7478" y="3243"/>
                  </a:lnTo>
                  <a:cubicBezTo>
                    <a:pt x="7363" y="3198"/>
                    <a:pt x="7220" y="3143"/>
                    <a:pt x="7158" y="3122"/>
                  </a:cubicBezTo>
                  <a:cubicBezTo>
                    <a:pt x="6636" y="3010"/>
                    <a:pt x="6114" y="2936"/>
                    <a:pt x="5592" y="2936"/>
                  </a:cubicBezTo>
                  <a:cubicBezTo>
                    <a:pt x="4586" y="2973"/>
                    <a:pt x="3579" y="3271"/>
                    <a:pt x="2722" y="3793"/>
                  </a:cubicBezTo>
                  <a:cubicBezTo>
                    <a:pt x="1231" y="4725"/>
                    <a:pt x="0" y="6627"/>
                    <a:pt x="485" y="8453"/>
                  </a:cubicBezTo>
                  <a:cubicBezTo>
                    <a:pt x="522" y="8565"/>
                    <a:pt x="616" y="8621"/>
                    <a:pt x="709" y="8621"/>
                  </a:cubicBezTo>
                  <a:cubicBezTo>
                    <a:pt x="802" y="8621"/>
                    <a:pt x="895" y="8565"/>
                    <a:pt x="932" y="8453"/>
                  </a:cubicBezTo>
                  <a:lnTo>
                    <a:pt x="932" y="8416"/>
                  </a:lnTo>
                  <a:cubicBezTo>
                    <a:pt x="1417" y="7037"/>
                    <a:pt x="1976" y="5620"/>
                    <a:pt x="3318" y="4800"/>
                  </a:cubicBezTo>
                  <a:cubicBezTo>
                    <a:pt x="3952" y="4390"/>
                    <a:pt x="4698" y="4166"/>
                    <a:pt x="5481" y="4166"/>
                  </a:cubicBezTo>
                  <a:cubicBezTo>
                    <a:pt x="5853" y="4166"/>
                    <a:pt x="6263" y="4203"/>
                    <a:pt x="6636" y="4278"/>
                  </a:cubicBezTo>
                  <a:cubicBezTo>
                    <a:pt x="6823" y="4315"/>
                    <a:pt x="6972" y="4390"/>
                    <a:pt x="7158" y="4464"/>
                  </a:cubicBezTo>
                  <a:cubicBezTo>
                    <a:pt x="7307" y="4539"/>
                    <a:pt x="7419" y="4725"/>
                    <a:pt x="7605" y="4837"/>
                  </a:cubicBezTo>
                  <a:cubicBezTo>
                    <a:pt x="7733" y="4911"/>
                    <a:pt x="7869" y="4946"/>
                    <a:pt x="8003" y="4946"/>
                  </a:cubicBezTo>
                  <a:cubicBezTo>
                    <a:pt x="8338" y="4946"/>
                    <a:pt x="8655" y="4726"/>
                    <a:pt x="8761" y="4352"/>
                  </a:cubicBezTo>
                  <a:cubicBezTo>
                    <a:pt x="9164" y="2011"/>
                    <a:pt x="11937" y="1034"/>
                    <a:pt x="14084" y="1034"/>
                  </a:cubicBezTo>
                  <a:cubicBezTo>
                    <a:pt x="14124" y="1034"/>
                    <a:pt x="14164" y="1034"/>
                    <a:pt x="14204" y="1035"/>
                  </a:cubicBezTo>
                  <a:cubicBezTo>
                    <a:pt x="16478" y="1146"/>
                    <a:pt x="18566" y="2451"/>
                    <a:pt x="19647" y="4464"/>
                  </a:cubicBezTo>
                  <a:cubicBezTo>
                    <a:pt x="19833" y="4874"/>
                    <a:pt x="19945" y="5508"/>
                    <a:pt x="20542" y="5508"/>
                  </a:cubicBezTo>
                  <a:cubicBezTo>
                    <a:pt x="20989" y="5508"/>
                    <a:pt x="21213" y="5024"/>
                    <a:pt x="21101" y="4576"/>
                  </a:cubicBezTo>
                  <a:cubicBezTo>
                    <a:pt x="20914" y="4129"/>
                    <a:pt x="20653" y="3719"/>
                    <a:pt x="20318" y="3383"/>
                  </a:cubicBezTo>
                  <a:cubicBezTo>
                    <a:pt x="19982" y="2936"/>
                    <a:pt x="19647" y="2526"/>
                    <a:pt x="19237" y="2153"/>
                  </a:cubicBezTo>
                  <a:cubicBezTo>
                    <a:pt x="17790" y="773"/>
                    <a:pt x="15856" y="1"/>
                    <a:pt x="138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2"/>
            <p:cNvSpPr/>
            <p:nvPr/>
          </p:nvSpPr>
          <p:spPr>
            <a:xfrm>
              <a:off x="3403650" y="4815525"/>
              <a:ext cx="423150" cy="451325"/>
            </a:xfrm>
            <a:custGeom>
              <a:avLst/>
              <a:gdLst/>
              <a:ahLst/>
              <a:cxnLst/>
              <a:rect l="l" t="t" r="r" b="b"/>
              <a:pathLst>
                <a:path w="16926" h="18053" extrusionOk="0">
                  <a:moveTo>
                    <a:pt x="3460" y="0"/>
                  </a:moveTo>
                  <a:cubicBezTo>
                    <a:pt x="2805" y="0"/>
                    <a:pt x="2155" y="120"/>
                    <a:pt x="1528" y="358"/>
                  </a:cubicBezTo>
                  <a:cubicBezTo>
                    <a:pt x="820" y="619"/>
                    <a:pt x="0" y="1066"/>
                    <a:pt x="75" y="1849"/>
                  </a:cubicBezTo>
                  <a:cubicBezTo>
                    <a:pt x="75" y="1887"/>
                    <a:pt x="112" y="1924"/>
                    <a:pt x="112" y="1961"/>
                  </a:cubicBezTo>
                  <a:lnTo>
                    <a:pt x="149" y="1924"/>
                  </a:lnTo>
                  <a:cubicBezTo>
                    <a:pt x="284" y="1961"/>
                    <a:pt x="418" y="1976"/>
                    <a:pt x="553" y="1976"/>
                  </a:cubicBezTo>
                  <a:cubicBezTo>
                    <a:pt x="1238" y="1976"/>
                    <a:pt x="1924" y="1570"/>
                    <a:pt x="2610" y="1477"/>
                  </a:cubicBezTo>
                  <a:cubicBezTo>
                    <a:pt x="2871" y="1433"/>
                    <a:pt x="3132" y="1412"/>
                    <a:pt x="3392" y="1412"/>
                  </a:cubicBezTo>
                  <a:cubicBezTo>
                    <a:pt x="4023" y="1412"/>
                    <a:pt x="4649" y="1537"/>
                    <a:pt x="5256" y="1775"/>
                  </a:cubicBezTo>
                  <a:cubicBezTo>
                    <a:pt x="5629" y="1887"/>
                    <a:pt x="6002" y="2110"/>
                    <a:pt x="6338" y="2334"/>
                  </a:cubicBezTo>
                  <a:cubicBezTo>
                    <a:pt x="6710" y="2632"/>
                    <a:pt x="6971" y="3154"/>
                    <a:pt x="7381" y="3378"/>
                  </a:cubicBezTo>
                  <a:cubicBezTo>
                    <a:pt x="7490" y="3437"/>
                    <a:pt x="7603" y="3460"/>
                    <a:pt x="7720" y="3460"/>
                  </a:cubicBezTo>
                  <a:cubicBezTo>
                    <a:pt x="8045" y="3460"/>
                    <a:pt x="8394" y="3284"/>
                    <a:pt x="8723" y="3229"/>
                  </a:cubicBezTo>
                  <a:cubicBezTo>
                    <a:pt x="9245" y="3229"/>
                    <a:pt x="9767" y="3303"/>
                    <a:pt x="10252" y="3490"/>
                  </a:cubicBezTo>
                  <a:cubicBezTo>
                    <a:pt x="12265" y="4086"/>
                    <a:pt x="13905" y="5540"/>
                    <a:pt x="14800" y="7441"/>
                  </a:cubicBezTo>
                  <a:cubicBezTo>
                    <a:pt x="15658" y="9343"/>
                    <a:pt x="15471" y="11505"/>
                    <a:pt x="14353" y="13257"/>
                  </a:cubicBezTo>
                  <a:cubicBezTo>
                    <a:pt x="13756" y="14226"/>
                    <a:pt x="12936" y="15046"/>
                    <a:pt x="11967" y="15643"/>
                  </a:cubicBezTo>
                  <a:cubicBezTo>
                    <a:pt x="11519" y="15941"/>
                    <a:pt x="11035" y="16165"/>
                    <a:pt x="10550" y="16314"/>
                  </a:cubicBezTo>
                  <a:cubicBezTo>
                    <a:pt x="9954" y="16538"/>
                    <a:pt x="9357" y="16538"/>
                    <a:pt x="9059" y="17134"/>
                  </a:cubicBezTo>
                  <a:cubicBezTo>
                    <a:pt x="8947" y="17320"/>
                    <a:pt x="8984" y="17581"/>
                    <a:pt x="9134" y="17731"/>
                  </a:cubicBezTo>
                  <a:cubicBezTo>
                    <a:pt x="9369" y="17966"/>
                    <a:pt x="9651" y="18052"/>
                    <a:pt x="9949" y="18052"/>
                  </a:cubicBezTo>
                  <a:cubicBezTo>
                    <a:pt x="10452" y="18052"/>
                    <a:pt x="11000" y="17806"/>
                    <a:pt x="11445" y="17619"/>
                  </a:cubicBezTo>
                  <a:cubicBezTo>
                    <a:pt x="12191" y="17283"/>
                    <a:pt x="12862" y="16836"/>
                    <a:pt x="13458" y="16277"/>
                  </a:cubicBezTo>
                  <a:cubicBezTo>
                    <a:pt x="14726" y="15195"/>
                    <a:pt x="15583" y="13742"/>
                    <a:pt x="16030" y="12139"/>
                  </a:cubicBezTo>
                  <a:cubicBezTo>
                    <a:pt x="16925" y="8895"/>
                    <a:pt x="15546" y="5652"/>
                    <a:pt x="12862" y="3713"/>
                  </a:cubicBezTo>
                  <a:cubicBezTo>
                    <a:pt x="12116" y="3191"/>
                    <a:pt x="11333" y="2819"/>
                    <a:pt x="10476" y="2558"/>
                  </a:cubicBezTo>
                  <a:cubicBezTo>
                    <a:pt x="10066" y="2409"/>
                    <a:pt x="9618" y="2334"/>
                    <a:pt x="9171" y="2297"/>
                  </a:cubicBezTo>
                  <a:cubicBezTo>
                    <a:pt x="8798" y="2182"/>
                    <a:pt x="8424" y="2111"/>
                    <a:pt x="8051" y="2068"/>
                  </a:cubicBezTo>
                  <a:lnTo>
                    <a:pt x="8051" y="2068"/>
                  </a:lnTo>
                  <a:cubicBezTo>
                    <a:pt x="7040" y="855"/>
                    <a:pt x="5559" y="125"/>
                    <a:pt x="3952" y="23"/>
                  </a:cubicBezTo>
                  <a:cubicBezTo>
                    <a:pt x="3788" y="8"/>
                    <a:pt x="3624" y="0"/>
                    <a:pt x="3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2"/>
            <p:cNvSpPr/>
            <p:nvPr/>
          </p:nvSpPr>
          <p:spPr>
            <a:xfrm>
              <a:off x="2869600" y="4903700"/>
              <a:ext cx="795025" cy="516450"/>
            </a:xfrm>
            <a:custGeom>
              <a:avLst/>
              <a:gdLst/>
              <a:ahLst/>
              <a:cxnLst/>
              <a:rect l="l" t="t" r="r" b="b"/>
              <a:pathLst>
                <a:path w="31801" h="20658" extrusionOk="0">
                  <a:moveTo>
                    <a:pt x="4959" y="0"/>
                  </a:moveTo>
                  <a:cubicBezTo>
                    <a:pt x="2630" y="0"/>
                    <a:pt x="382" y="2108"/>
                    <a:pt x="113" y="4399"/>
                  </a:cubicBezTo>
                  <a:cubicBezTo>
                    <a:pt x="1" y="5778"/>
                    <a:pt x="485" y="7120"/>
                    <a:pt x="1492" y="8090"/>
                  </a:cubicBezTo>
                  <a:cubicBezTo>
                    <a:pt x="2122" y="8745"/>
                    <a:pt x="2958" y="9145"/>
                    <a:pt x="3848" y="9243"/>
                  </a:cubicBezTo>
                  <a:lnTo>
                    <a:pt x="3848" y="9243"/>
                  </a:lnTo>
                  <a:cubicBezTo>
                    <a:pt x="2669" y="11994"/>
                    <a:pt x="3261" y="15329"/>
                    <a:pt x="5108" y="17671"/>
                  </a:cubicBezTo>
                  <a:cubicBezTo>
                    <a:pt x="6694" y="19680"/>
                    <a:pt x="9087" y="20658"/>
                    <a:pt x="11554" y="20658"/>
                  </a:cubicBezTo>
                  <a:cubicBezTo>
                    <a:pt x="12566" y="20658"/>
                    <a:pt x="13591" y="20494"/>
                    <a:pt x="14577" y="20168"/>
                  </a:cubicBezTo>
                  <a:cubicBezTo>
                    <a:pt x="16195" y="19639"/>
                    <a:pt x="17658" y="18669"/>
                    <a:pt x="18769" y="17365"/>
                  </a:cubicBezTo>
                  <a:lnTo>
                    <a:pt x="18769" y="17365"/>
                  </a:lnTo>
                  <a:cubicBezTo>
                    <a:pt x="19673" y="18395"/>
                    <a:pt x="20978" y="19017"/>
                    <a:pt x="22331" y="19348"/>
                  </a:cubicBezTo>
                  <a:cubicBezTo>
                    <a:pt x="23159" y="19577"/>
                    <a:pt x="24011" y="19689"/>
                    <a:pt x="24861" y="19689"/>
                  </a:cubicBezTo>
                  <a:cubicBezTo>
                    <a:pt x="25811" y="19689"/>
                    <a:pt x="26757" y="19549"/>
                    <a:pt x="27662" y="19274"/>
                  </a:cubicBezTo>
                  <a:cubicBezTo>
                    <a:pt x="29265" y="18752"/>
                    <a:pt x="30570" y="17559"/>
                    <a:pt x="31241" y="15993"/>
                  </a:cubicBezTo>
                  <a:cubicBezTo>
                    <a:pt x="31800" y="14576"/>
                    <a:pt x="31763" y="12861"/>
                    <a:pt x="30645" y="11706"/>
                  </a:cubicBezTo>
                  <a:cubicBezTo>
                    <a:pt x="30521" y="11592"/>
                    <a:pt x="30383" y="11543"/>
                    <a:pt x="30251" y="11543"/>
                  </a:cubicBezTo>
                  <a:cubicBezTo>
                    <a:pt x="29865" y="11543"/>
                    <a:pt x="29528" y="11960"/>
                    <a:pt x="29750" y="12377"/>
                  </a:cubicBezTo>
                  <a:cubicBezTo>
                    <a:pt x="30384" y="13421"/>
                    <a:pt x="30421" y="14688"/>
                    <a:pt x="29936" y="15807"/>
                  </a:cubicBezTo>
                  <a:cubicBezTo>
                    <a:pt x="29303" y="17000"/>
                    <a:pt x="28184" y="17820"/>
                    <a:pt x="26879" y="18081"/>
                  </a:cubicBezTo>
                  <a:cubicBezTo>
                    <a:pt x="26257" y="18246"/>
                    <a:pt x="25542" y="18335"/>
                    <a:pt x="24800" y="18335"/>
                  </a:cubicBezTo>
                  <a:cubicBezTo>
                    <a:pt x="22695" y="18335"/>
                    <a:pt x="20378" y="17618"/>
                    <a:pt x="19386" y="15881"/>
                  </a:cubicBezTo>
                  <a:cubicBezTo>
                    <a:pt x="19258" y="15646"/>
                    <a:pt x="19031" y="15521"/>
                    <a:pt x="18797" y="15521"/>
                  </a:cubicBezTo>
                  <a:cubicBezTo>
                    <a:pt x="18624" y="15521"/>
                    <a:pt x="18448" y="15589"/>
                    <a:pt x="18305" y="15732"/>
                  </a:cubicBezTo>
                  <a:cubicBezTo>
                    <a:pt x="16653" y="17781"/>
                    <a:pt x="14063" y="19156"/>
                    <a:pt x="11418" y="19156"/>
                  </a:cubicBezTo>
                  <a:cubicBezTo>
                    <a:pt x="11080" y="19156"/>
                    <a:pt x="10740" y="19134"/>
                    <a:pt x="10402" y="19087"/>
                  </a:cubicBezTo>
                  <a:cubicBezTo>
                    <a:pt x="7382" y="18640"/>
                    <a:pt x="5294" y="16366"/>
                    <a:pt x="4698" y="13495"/>
                  </a:cubicBezTo>
                  <a:cubicBezTo>
                    <a:pt x="4362" y="11892"/>
                    <a:pt x="4661" y="10252"/>
                    <a:pt x="5518" y="8910"/>
                  </a:cubicBezTo>
                  <a:cubicBezTo>
                    <a:pt x="5717" y="8446"/>
                    <a:pt x="5415" y="7953"/>
                    <a:pt x="4954" y="7953"/>
                  </a:cubicBezTo>
                  <a:cubicBezTo>
                    <a:pt x="4896" y="7953"/>
                    <a:pt x="4835" y="7961"/>
                    <a:pt x="4772" y="7978"/>
                  </a:cubicBezTo>
                  <a:cubicBezTo>
                    <a:pt x="4614" y="8011"/>
                    <a:pt x="4457" y="8026"/>
                    <a:pt x="4302" y="8026"/>
                  </a:cubicBezTo>
                  <a:cubicBezTo>
                    <a:pt x="2524" y="8026"/>
                    <a:pt x="1034" y="5967"/>
                    <a:pt x="1343" y="4287"/>
                  </a:cubicBezTo>
                  <a:cubicBezTo>
                    <a:pt x="1753" y="2162"/>
                    <a:pt x="3840" y="1193"/>
                    <a:pt x="5704" y="596"/>
                  </a:cubicBezTo>
                  <a:cubicBezTo>
                    <a:pt x="5928" y="522"/>
                    <a:pt x="5928" y="224"/>
                    <a:pt x="5704" y="149"/>
                  </a:cubicBezTo>
                  <a:lnTo>
                    <a:pt x="5704" y="74"/>
                  </a:lnTo>
                  <a:cubicBezTo>
                    <a:pt x="5457" y="24"/>
                    <a:pt x="5207" y="0"/>
                    <a:pt x="4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03749" y="3438525"/>
            <a:ext cx="1024952" cy="1275392"/>
          </a:xfrm>
          <a:prstGeom prst="rect">
            <a:avLst/>
          </a:prstGeom>
        </p:spPr>
      </p:pic>
      <p:pic>
        <p:nvPicPr>
          <p:cNvPr id="53"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11002" y="3578260"/>
            <a:ext cx="1022224" cy="1168863"/>
          </a:xfrm>
          <a:prstGeom prst="rect">
            <a:avLst/>
          </a:prstGeom>
        </p:spPr>
      </p:pic>
      <p:sp>
        <p:nvSpPr>
          <p:cNvPr id="4" name="Rectangle 3"/>
          <p:cNvSpPr/>
          <p:nvPr/>
        </p:nvSpPr>
        <p:spPr>
          <a:xfrm>
            <a:off x="1862963" y="1485076"/>
            <a:ext cx="4968027" cy="461665"/>
          </a:xfrm>
          <a:prstGeom prst="rect">
            <a:avLst/>
          </a:prstGeom>
        </p:spPr>
        <p:txBody>
          <a:bodyPr wrap="none">
            <a:spAutoFit/>
          </a:bodyPr>
          <a:lstStyle/>
          <a:p>
            <a:r>
              <a:rPr lang="en-US" sz="2400" b="1" dirty="0" err="1">
                <a:solidFill>
                  <a:schemeClr val="accent1"/>
                </a:solidFill>
              </a:rPr>
              <a:t>K</a:t>
            </a:r>
            <a:r>
              <a:rPr lang="en-US" sz="2400" b="1" dirty="0" err="1" smtClean="0">
                <a:solidFill>
                  <a:schemeClr val="accent1"/>
                </a:solidFill>
              </a:rPr>
              <a:t>hái</a:t>
            </a:r>
            <a:r>
              <a:rPr lang="en-US" sz="2400" b="1" dirty="0" smtClean="0">
                <a:solidFill>
                  <a:schemeClr val="accent1"/>
                </a:solidFill>
              </a:rPr>
              <a:t> </a:t>
            </a:r>
            <a:r>
              <a:rPr lang="en-US" sz="2400" b="1" dirty="0" err="1">
                <a:solidFill>
                  <a:schemeClr val="accent1"/>
                </a:solidFill>
              </a:rPr>
              <a:t>niệm</a:t>
            </a:r>
            <a:r>
              <a:rPr lang="en-US" sz="2400" b="1" dirty="0">
                <a:solidFill>
                  <a:schemeClr val="accent1"/>
                </a:solidFill>
              </a:rPr>
              <a:t> </a:t>
            </a:r>
            <a:r>
              <a:rPr lang="en-US" sz="2400" b="1" dirty="0" err="1">
                <a:solidFill>
                  <a:schemeClr val="accent1"/>
                </a:solidFill>
              </a:rPr>
              <a:t>và</a:t>
            </a:r>
            <a:r>
              <a:rPr lang="en-US" sz="2400" b="1" dirty="0">
                <a:solidFill>
                  <a:schemeClr val="accent1"/>
                </a:solidFill>
              </a:rPr>
              <a:t> </a:t>
            </a:r>
            <a:r>
              <a:rPr lang="en-US" sz="2400" b="1" dirty="0" err="1">
                <a:solidFill>
                  <a:schemeClr val="accent1"/>
                </a:solidFill>
              </a:rPr>
              <a:t>vai</a:t>
            </a:r>
            <a:r>
              <a:rPr lang="en-US" sz="2400" b="1" dirty="0">
                <a:solidFill>
                  <a:schemeClr val="accent1"/>
                </a:solidFill>
              </a:rPr>
              <a:t> </a:t>
            </a:r>
            <a:r>
              <a:rPr lang="en-US" sz="2400" b="1" dirty="0" err="1">
                <a:solidFill>
                  <a:schemeClr val="accent1"/>
                </a:solidFill>
              </a:rPr>
              <a:t>trò</a:t>
            </a:r>
            <a:r>
              <a:rPr lang="en-US" sz="2400" b="1" dirty="0">
                <a:solidFill>
                  <a:schemeClr val="accent1"/>
                </a:solidFill>
              </a:rPr>
              <a:t> </a:t>
            </a:r>
            <a:r>
              <a:rPr lang="en-US" sz="2400" b="1" dirty="0" err="1">
                <a:solidFill>
                  <a:schemeClr val="accent1"/>
                </a:solidFill>
              </a:rPr>
              <a:t>của</a:t>
            </a:r>
            <a:r>
              <a:rPr lang="en-US" sz="2400" b="1" dirty="0">
                <a:solidFill>
                  <a:schemeClr val="accent1"/>
                </a:solidFill>
              </a:rPr>
              <a:t> </a:t>
            </a:r>
            <a:r>
              <a:rPr lang="en-US" sz="2400" b="1" dirty="0" err="1">
                <a:solidFill>
                  <a:schemeClr val="accent1"/>
                </a:solidFill>
              </a:rPr>
              <a:t>gia</a:t>
            </a:r>
            <a:r>
              <a:rPr lang="en-US" sz="2400" b="1" dirty="0">
                <a:solidFill>
                  <a:schemeClr val="accent1"/>
                </a:solidFill>
              </a:rPr>
              <a:t> </a:t>
            </a:r>
            <a:r>
              <a:rPr lang="en-US" sz="2400" b="1" dirty="0" err="1">
                <a:solidFill>
                  <a:schemeClr val="accent1"/>
                </a:solidFill>
              </a:rPr>
              <a:t>đình</a:t>
            </a:r>
            <a:endParaRPr lang="en-US" sz="2400" dirty="0">
              <a:solidFill>
                <a:schemeClr val="accent1"/>
              </a:solidFill>
            </a:endParaRPr>
          </a:p>
        </p:txBody>
      </p:sp>
      <p:sp>
        <p:nvSpPr>
          <p:cNvPr id="5" name="Rectangle 4"/>
          <p:cNvSpPr/>
          <p:nvPr/>
        </p:nvSpPr>
        <p:spPr>
          <a:xfrm>
            <a:off x="1903977" y="2326063"/>
            <a:ext cx="6795996" cy="978729"/>
          </a:xfrm>
          <a:prstGeom prst="rect">
            <a:avLst/>
          </a:prstGeom>
        </p:spPr>
        <p:txBody>
          <a:bodyPr wrap="square">
            <a:spAutoFit/>
          </a:bodyPr>
          <a:lstStyle/>
          <a:p>
            <a:pPr algn="just">
              <a:lnSpc>
                <a:spcPct val="120000"/>
              </a:lnSpc>
            </a:pPr>
            <a:r>
              <a:rPr lang="nl-NL" sz="2400" b="1" dirty="0">
                <a:solidFill>
                  <a:schemeClr val="accent1"/>
                </a:solidFill>
              </a:rPr>
              <a:t>Các quy định cơ bản của pháp luật về quyền, nghĩa vụ giữa các thành viên trong gia đình</a:t>
            </a:r>
            <a:endParaRPr lang="en-US" sz="2400" dirty="0">
              <a:solidFill>
                <a:schemeClr val="accent1"/>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0"/>
                                        </p:tgtEl>
                                        <p:attrNameLst>
                                          <p:attrName>style.visibility</p:attrName>
                                        </p:attrNameLst>
                                      </p:cBhvr>
                                      <p:to>
                                        <p:strVal val="visible"/>
                                      </p:to>
                                    </p:set>
                                    <p:animEffect transition="in" filter="fade">
                                      <p:cBhvr>
                                        <p:cTn id="7" dur="500"/>
                                        <p:tgtEl>
                                          <p:spTgt spid="13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82"/>
                                        </p:tgtEl>
                                        <p:attrNameLst>
                                          <p:attrName>style.visibility</p:attrName>
                                        </p:attrNameLst>
                                      </p:cBhvr>
                                      <p:to>
                                        <p:strVal val="visible"/>
                                      </p:to>
                                    </p:set>
                                    <p:animEffect transition="in" filter="fade">
                                      <p:cBhvr>
                                        <p:cTn id="12" dur="500"/>
                                        <p:tgtEl>
                                          <p:spTgt spid="1382"/>
                                        </p:tgtEl>
                                      </p:cBhvr>
                                    </p:animEffect>
                                    <p:anim calcmode="lin" valueType="num">
                                      <p:cBhvr>
                                        <p:cTn id="13" dur="500" fill="hold"/>
                                        <p:tgtEl>
                                          <p:spTgt spid="1382"/>
                                        </p:tgtEl>
                                        <p:attrNameLst>
                                          <p:attrName>ppt_x</p:attrName>
                                        </p:attrNameLst>
                                      </p:cBhvr>
                                      <p:tavLst>
                                        <p:tav tm="0">
                                          <p:val>
                                            <p:strVal val="#ppt_x"/>
                                          </p:val>
                                        </p:tav>
                                        <p:tav tm="100000">
                                          <p:val>
                                            <p:strVal val="#ppt_x"/>
                                          </p:val>
                                        </p:tav>
                                      </p:tavLst>
                                    </p:anim>
                                    <p:anim calcmode="lin" valueType="num">
                                      <p:cBhvr>
                                        <p:cTn id="14" dur="500" fill="hold"/>
                                        <p:tgtEl>
                                          <p:spTgt spid="138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97"/>
                                        </p:tgtEl>
                                        <p:attrNameLst>
                                          <p:attrName>style.visibility</p:attrName>
                                        </p:attrNameLst>
                                      </p:cBhvr>
                                      <p:to>
                                        <p:strVal val="visible"/>
                                      </p:to>
                                    </p:set>
                                    <p:animEffect transition="in" filter="fade">
                                      <p:cBhvr>
                                        <p:cTn id="17" dur="500"/>
                                        <p:tgtEl>
                                          <p:spTgt spid="1397"/>
                                        </p:tgtEl>
                                      </p:cBhvr>
                                    </p:animEffect>
                                    <p:anim calcmode="lin" valueType="num">
                                      <p:cBhvr>
                                        <p:cTn id="18" dur="500" fill="hold"/>
                                        <p:tgtEl>
                                          <p:spTgt spid="1397"/>
                                        </p:tgtEl>
                                        <p:attrNameLst>
                                          <p:attrName>ppt_x</p:attrName>
                                        </p:attrNameLst>
                                      </p:cBhvr>
                                      <p:tavLst>
                                        <p:tav tm="0">
                                          <p:val>
                                            <p:strVal val="#ppt_x"/>
                                          </p:val>
                                        </p:tav>
                                        <p:tav tm="100000">
                                          <p:val>
                                            <p:strVal val="#ppt_x"/>
                                          </p:val>
                                        </p:tav>
                                      </p:tavLst>
                                    </p:anim>
                                    <p:anim calcmode="lin" valueType="num">
                                      <p:cBhvr>
                                        <p:cTn id="19" dur="500" fill="hold"/>
                                        <p:tgtEl>
                                          <p:spTgt spid="139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83"/>
                                        </p:tgtEl>
                                        <p:attrNameLst>
                                          <p:attrName>style.visibility</p:attrName>
                                        </p:attrNameLst>
                                      </p:cBhvr>
                                      <p:to>
                                        <p:strVal val="visible"/>
                                      </p:to>
                                    </p:set>
                                    <p:animEffect transition="in" filter="fade">
                                      <p:cBhvr>
                                        <p:cTn id="29" dur="500"/>
                                        <p:tgtEl>
                                          <p:spTgt spid="1383"/>
                                        </p:tgtEl>
                                      </p:cBhvr>
                                    </p:animEffect>
                                    <p:anim calcmode="lin" valueType="num">
                                      <p:cBhvr>
                                        <p:cTn id="30" dur="500" fill="hold"/>
                                        <p:tgtEl>
                                          <p:spTgt spid="1383"/>
                                        </p:tgtEl>
                                        <p:attrNameLst>
                                          <p:attrName>ppt_x</p:attrName>
                                        </p:attrNameLst>
                                      </p:cBhvr>
                                      <p:tavLst>
                                        <p:tav tm="0">
                                          <p:val>
                                            <p:strVal val="#ppt_x"/>
                                          </p:val>
                                        </p:tav>
                                        <p:tav tm="100000">
                                          <p:val>
                                            <p:strVal val="#ppt_x"/>
                                          </p:val>
                                        </p:tav>
                                      </p:tavLst>
                                    </p:anim>
                                    <p:anim calcmode="lin" valueType="num">
                                      <p:cBhvr>
                                        <p:cTn id="31" dur="500" fill="hold"/>
                                        <p:tgtEl>
                                          <p:spTgt spid="138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01"/>
                                        </p:tgtEl>
                                        <p:attrNameLst>
                                          <p:attrName>style.visibility</p:attrName>
                                        </p:attrNameLst>
                                      </p:cBhvr>
                                      <p:to>
                                        <p:strVal val="visible"/>
                                      </p:to>
                                    </p:set>
                                    <p:animEffect transition="in" filter="fade">
                                      <p:cBhvr>
                                        <p:cTn id="34" dur="500"/>
                                        <p:tgtEl>
                                          <p:spTgt spid="1401"/>
                                        </p:tgtEl>
                                      </p:cBhvr>
                                    </p:animEffect>
                                    <p:anim calcmode="lin" valueType="num">
                                      <p:cBhvr>
                                        <p:cTn id="35" dur="500" fill="hold"/>
                                        <p:tgtEl>
                                          <p:spTgt spid="1401"/>
                                        </p:tgtEl>
                                        <p:attrNameLst>
                                          <p:attrName>ppt_x</p:attrName>
                                        </p:attrNameLst>
                                      </p:cBhvr>
                                      <p:tavLst>
                                        <p:tav tm="0">
                                          <p:val>
                                            <p:strVal val="#ppt_x"/>
                                          </p:val>
                                        </p:tav>
                                        <p:tav tm="100000">
                                          <p:val>
                                            <p:strVal val="#ppt_x"/>
                                          </p:val>
                                        </p:tav>
                                      </p:tavLst>
                                    </p:anim>
                                    <p:anim calcmode="lin" valueType="num">
                                      <p:cBhvr>
                                        <p:cTn id="36" dur="500" fill="hold"/>
                                        <p:tgtEl>
                                          <p:spTgt spid="140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anim calcmode="lin" valueType="num">
                                      <p:cBhvr>
                                        <p:cTn id="40" dur="500" fill="hold"/>
                                        <p:tgtEl>
                                          <p:spTgt spid="5"/>
                                        </p:tgtEl>
                                        <p:attrNameLst>
                                          <p:attrName>ppt_x</p:attrName>
                                        </p:attrNameLst>
                                      </p:cBhvr>
                                      <p:tavLst>
                                        <p:tav tm="0">
                                          <p:val>
                                            <p:strVal val="#ppt_x"/>
                                          </p:val>
                                        </p:tav>
                                        <p:tav tm="100000">
                                          <p:val>
                                            <p:strVal val="#ppt_x"/>
                                          </p:val>
                                        </p:tav>
                                      </p:tavLst>
                                    </p:anim>
                                    <p:anim calcmode="lin" valueType="num">
                                      <p:cBhvr>
                                        <p:cTn id="4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p:bldP spid="1382" grpId="0"/>
      <p:bldP spid="138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grpSp>
        <p:nvGrpSpPr>
          <p:cNvPr id="1491" name="Google Shape;1491;p35"/>
          <p:cNvGrpSpPr/>
          <p:nvPr/>
        </p:nvGrpSpPr>
        <p:grpSpPr>
          <a:xfrm>
            <a:off x="997527" y="982541"/>
            <a:ext cx="7309898" cy="3014861"/>
            <a:chOff x="3816425" y="1064319"/>
            <a:chExt cx="4605300" cy="3014861"/>
          </a:xfrm>
        </p:grpSpPr>
        <p:sp>
          <p:nvSpPr>
            <p:cNvPr id="1492" name="Google Shape;1492;p35"/>
            <p:cNvSpPr/>
            <p:nvPr/>
          </p:nvSpPr>
          <p:spPr>
            <a:xfrm>
              <a:off x="3816425" y="1180350"/>
              <a:ext cx="4605300" cy="2782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5"/>
            <p:cNvSpPr/>
            <p:nvPr/>
          </p:nvSpPr>
          <p:spPr>
            <a:xfrm>
              <a:off x="5360525" y="1064319"/>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5"/>
            <p:cNvSpPr/>
            <p:nvPr/>
          </p:nvSpPr>
          <p:spPr>
            <a:xfrm>
              <a:off x="5360525" y="3852981"/>
              <a:ext cx="1517100" cy="226200"/>
            </a:xfrm>
            <a:prstGeom prst="rect">
              <a:avLst/>
            </a:prstGeom>
            <a:solidFill>
              <a:srgbClr val="7952B3">
                <a:alpha val="51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35"/>
          <p:cNvGrpSpPr/>
          <p:nvPr/>
        </p:nvGrpSpPr>
        <p:grpSpPr>
          <a:xfrm rot="-599874" flipH="1">
            <a:off x="1343477" y="1215949"/>
            <a:ext cx="1575230" cy="2163995"/>
            <a:chOff x="6642475" y="1638075"/>
            <a:chExt cx="879525" cy="1361850"/>
          </a:xfrm>
        </p:grpSpPr>
        <p:sp>
          <p:nvSpPr>
            <p:cNvPr id="1496" name="Google Shape;1496;p35"/>
            <p:cNvSpPr/>
            <p:nvPr/>
          </p:nvSpPr>
          <p:spPr>
            <a:xfrm>
              <a:off x="6642475" y="1755400"/>
              <a:ext cx="879525" cy="1244525"/>
            </a:xfrm>
            <a:custGeom>
              <a:avLst/>
              <a:gdLst/>
              <a:ahLst/>
              <a:cxnLst/>
              <a:rect l="l" t="t" r="r" b="b"/>
              <a:pathLst>
                <a:path w="35181" h="49781" extrusionOk="0">
                  <a:moveTo>
                    <a:pt x="2086" y="1"/>
                  </a:moveTo>
                  <a:cubicBezTo>
                    <a:pt x="939" y="1"/>
                    <a:pt x="0" y="905"/>
                    <a:pt x="0" y="2086"/>
                  </a:cubicBezTo>
                  <a:lnTo>
                    <a:pt x="0" y="47695"/>
                  </a:lnTo>
                  <a:cubicBezTo>
                    <a:pt x="0" y="48842"/>
                    <a:pt x="939" y="49781"/>
                    <a:pt x="2086" y="49781"/>
                  </a:cubicBezTo>
                  <a:lnTo>
                    <a:pt x="33095" y="49781"/>
                  </a:lnTo>
                  <a:cubicBezTo>
                    <a:pt x="34242" y="49781"/>
                    <a:pt x="35180" y="48842"/>
                    <a:pt x="35180" y="47695"/>
                  </a:cubicBezTo>
                  <a:lnTo>
                    <a:pt x="35180" y="2086"/>
                  </a:lnTo>
                  <a:cubicBezTo>
                    <a:pt x="35180" y="905"/>
                    <a:pt x="34242" y="1"/>
                    <a:pt x="33095" y="1"/>
                  </a:cubicBezTo>
                  <a:close/>
                </a:path>
              </a:pathLst>
            </a:custGeom>
            <a:solidFill>
              <a:schemeClr val="lt2"/>
            </a:solidFill>
            <a:ln>
              <a:noFill/>
            </a:ln>
            <a:effectLst>
              <a:outerShdw blurRad="2571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5"/>
            <p:cNvSpPr/>
            <p:nvPr/>
          </p:nvSpPr>
          <p:spPr>
            <a:xfrm>
              <a:off x="6717225" y="1827550"/>
              <a:ext cx="754375" cy="1101125"/>
            </a:xfrm>
            <a:custGeom>
              <a:avLst/>
              <a:gdLst/>
              <a:ahLst/>
              <a:cxnLst/>
              <a:rect l="l" t="t" r="r" b="b"/>
              <a:pathLst>
                <a:path w="30175" h="44045" extrusionOk="0">
                  <a:moveTo>
                    <a:pt x="0" y="0"/>
                  </a:moveTo>
                  <a:lnTo>
                    <a:pt x="973" y="44044"/>
                  </a:lnTo>
                  <a:lnTo>
                    <a:pt x="30174" y="44044"/>
                  </a:lnTo>
                  <a:lnTo>
                    <a:pt x="29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5"/>
            <p:cNvSpPr/>
            <p:nvPr/>
          </p:nvSpPr>
          <p:spPr>
            <a:xfrm>
              <a:off x="6717225" y="1827550"/>
              <a:ext cx="754375" cy="1101125"/>
            </a:xfrm>
            <a:custGeom>
              <a:avLst/>
              <a:gdLst/>
              <a:ahLst/>
              <a:cxnLst/>
              <a:rect l="l" t="t" r="r" b="b"/>
              <a:pathLst>
                <a:path w="30175" h="44045" extrusionOk="0">
                  <a:moveTo>
                    <a:pt x="0" y="0"/>
                  </a:moveTo>
                  <a:lnTo>
                    <a:pt x="973" y="44044"/>
                  </a:lnTo>
                  <a:lnTo>
                    <a:pt x="30174" y="44044"/>
                  </a:lnTo>
                  <a:lnTo>
                    <a:pt x="292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5"/>
            <p:cNvSpPr/>
            <p:nvPr/>
          </p:nvSpPr>
          <p:spPr>
            <a:xfrm>
              <a:off x="6716350" y="1827550"/>
              <a:ext cx="730900" cy="1081125"/>
            </a:xfrm>
            <a:custGeom>
              <a:avLst/>
              <a:gdLst/>
              <a:ahLst/>
              <a:cxnLst/>
              <a:rect l="l" t="t" r="r" b="b"/>
              <a:pathLst>
                <a:path w="29236" h="43245" extrusionOk="0">
                  <a:moveTo>
                    <a:pt x="35" y="0"/>
                  </a:moveTo>
                  <a:lnTo>
                    <a:pt x="0" y="43245"/>
                  </a:lnTo>
                  <a:lnTo>
                    <a:pt x="29201" y="43245"/>
                  </a:lnTo>
                  <a:lnTo>
                    <a:pt x="292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5"/>
            <p:cNvSpPr/>
            <p:nvPr/>
          </p:nvSpPr>
          <p:spPr>
            <a:xfrm>
              <a:off x="6697225" y="1827550"/>
              <a:ext cx="750025" cy="1054200"/>
            </a:xfrm>
            <a:custGeom>
              <a:avLst/>
              <a:gdLst/>
              <a:ahLst/>
              <a:cxnLst/>
              <a:rect l="l" t="t" r="r" b="b"/>
              <a:pathLst>
                <a:path w="30001" h="42168" extrusionOk="0">
                  <a:moveTo>
                    <a:pt x="800" y="0"/>
                  </a:moveTo>
                  <a:lnTo>
                    <a:pt x="1" y="42167"/>
                  </a:lnTo>
                  <a:lnTo>
                    <a:pt x="29201" y="42167"/>
                  </a:lnTo>
                  <a:lnTo>
                    <a:pt x="300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5"/>
            <p:cNvSpPr/>
            <p:nvPr/>
          </p:nvSpPr>
          <p:spPr>
            <a:xfrm>
              <a:off x="6892775" y="1723250"/>
              <a:ext cx="378925" cy="137350"/>
            </a:xfrm>
            <a:custGeom>
              <a:avLst/>
              <a:gdLst/>
              <a:ahLst/>
              <a:cxnLst/>
              <a:rect l="l" t="t" r="r" b="b"/>
              <a:pathLst>
                <a:path w="15157" h="5494" extrusionOk="0">
                  <a:moveTo>
                    <a:pt x="3233" y="1"/>
                  </a:moveTo>
                  <a:cubicBezTo>
                    <a:pt x="2294" y="1"/>
                    <a:pt x="1425" y="626"/>
                    <a:pt x="1147" y="1530"/>
                  </a:cubicBezTo>
                  <a:lnTo>
                    <a:pt x="139" y="4693"/>
                  </a:lnTo>
                  <a:cubicBezTo>
                    <a:pt x="0" y="5076"/>
                    <a:pt x="313" y="5493"/>
                    <a:pt x="730" y="5493"/>
                  </a:cubicBezTo>
                  <a:lnTo>
                    <a:pt x="14461" y="5493"/>
                  </a:lnTo>
                  <a:cubicBezTo>
                    <a:pt x="14844" y="5493"/>
                    <a:pt x="15157" y="5076"/>
                    <a:pt x="15018" y="4693"/>
                  </a:cubicBezTo>
                  <a:lnTo>
                    <a:pt x="14010" y="1530"/>
                  </a:lnTo>
                  <a:cubicBezTo>
                    <a:pt x="13731" y="626"/>
                    <a:pt x="12897"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5"/>
            <p:cNvSpPr/>
            <p:nvPr/>
          </p:nvSpPr>
          <p:spPr>
            <a:xfrm>
              <a:off x="6994450" y="1638075"/>
              <a:ext cx="153850" cy="131700"/>
            </a:xfrm>
            <a:custGeom>
              <a:avLst/>
              <a:gdLst/>
              <a:ahLst/>
              <a:cxnLst/>
              <a:rect l="l" t="t" r="r" b="b"/>
              <a:pathLst>
                <a:path w="6154" h="5268" extrusionOk="0">
                  <a:moveTo>
                    <a:pt x="3511" y="1"/>
                  </a:moveTo>
                  <a:cubicBezTo>
                    <a:pt x="1182" y="1"/>
                    <a:pt x="0" y="2817"/>
                    <a:pt x="1669" y="4485"/>
                  </a:cubicBezTo>
                  <a:cubicBezTo>
                    <a:pt x="2198" y="5026"/>
                    <a:pt x="2856" y="5267"/>
                    <a:pt x="3502" y="5267"/>
                  </a:cubicBezTo>
                  <a:cubicBezTo>
                    <a:pt x="4851" y="5267"/>
                    <a:pt x="6153" y="4217"/>
                    <a:pt x="6153" y="2643"/>
                  </a:cubicBezTo>
                  <a:cubicBezTo>
                    <a:pt x="6153" y="1183"/>
                    <a:pt x="4971" y="1"/>
                    <a:pt x="3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5"/>
            <p:cNvSpPr/>
            <p:nvPr/>
          </p:nvSpPr>
          <p:spPr>
            <a:xfrm>
              <a:off x="7048325" y="1669375"/>
              <a:ext cx="68675" cy="68675"/>
            </a:xfrm>
            <a:custGeom>
              <a:avLst/>
              <a:gdLst/>
              <a:ahLst/>
              <a:cxnLst/>
              <a:rect l="l" t="t" r="r" b="b"/>
              <a:pathLst>
                <a:path w="2747" h="2747" extrusionOk="0">
                  <a:moveTo>
                    <a:pt x="1356" y="0"/>
                  </a:moveTo>
                  <a:cubicBezTo>
                    <a:pt x="592" y="0"/>
                    <a:pt x="1" y="626"/>
                    <a:pt x="1" y="1391"/>
                  </a:cubicBezTo>
                  <a:cubicBezTo>
                    <a:pt x="1" y="2121"/>
                    <a:pt x="592" y="2746"/>
                    <a:pt x="1356" y="2746"/>
                  </a:cubicBezTo>
                  <a:cubicBezTo>
                    <a:pt x="2121" y="2746"/>
                    <a:pt x="2747" y="2121"/>
                    <a:pt x="2747" y="1391"/>
                  </a:cubicBezTo>
                  <a:cubicBezTo>
                    <a:pt x="2747" y="626"/>
                    <a:pt x="2121" y="0"/>
                    <a:pt x="13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4" name="Google Shape;1504;p35"/>
          <p:cNvSpPr txBox="1">
            <a:spLocks noGrp="1"/>
          </p:cNvSpPr>
          <p:nvPr>
            <p:ph type="title"/>
          </p:nvPr>
        </p:nvSpPr>
        <p:spPr>
          <a:xfrm>
            <a:off x="3071861" y="1765805"/>
            <a:ext cx="5091484" cy="1265100"/>
          </a:xfrm>
          <a:prstGeom prst="rect">
            <a:avLst/>
          </a:prstGeom>
        </p:spPr>
        <p:txBody>
          <a:bodyPr spcFirstLastPara="1" wrap="square" lIns="91425" tIns="91425" rIns="91425" bIns="91425" anchor="ctr" anchorCtr="0">
            <a:noAutofit/>
          </a:bodyPr>
          <a:lstStyle/>
          <a:p>
            <a:pPr lvl="0">
              <a:lnSpc>
                <a:spcPct val="120000"/>
              </a:lnSpc>
            </a:pPr>
            <a:r>
              <a:rPr lang="en-US" sz="3600" dirty="0" smtClean="0"/>
              <a:t> </a:t>
            </a:r>
            <a:r>
              <a:rPr lang="en-US" sz="3600" b="1" dirty="0" err="1" smtClean="0">
                <a:latin typeface="+mj-lt"/>
              </a:rPr>
              <a:t>Khái</a:t>
            </a:r>
            <a:r>
              <a:rPr lang="en-US" sz="3600" b="1" dirty="0" smtClean="0">
                <a:latin typeface="+mj-lt"/>
              </a:rPr>
              <a:t> </a:t>
            </a:r>
            <a:r>
              <a:rPr lang="en-US" sz="3600" b="1" dirty="0" err="1">
                <a:latin typeface="+mj-lt"/>
              </a:rPr>
              <a:t>niệm</a:t>
            </a:r>
            <a:r>
              <a:rPr lang="en-US" sz="3600" b="1" dirty="0">
                <a:latin typeface="+mj-lt"/>
              </a:rPr>
              <a:t> </a:t>
            </a:r>
            <a:r>
              <a:rPr lang="en-US" sz="3600" b="1" dirty="0" err="1">
                <a:latin typeface="+mj-lt"/>
              </a:rPr>
              <a:t>và</a:t>
            </a:r>
            <a:r>
              <a:rPr lang="en-US" sz="3600" b="1" dirty="0">
                <a:latin typeface="+mj-lt"/>
              </a:rPr>
              <a:t> </a:t>
            </a:r>
            <a:r>
              <a:rPr lang="en-US" sz="3600" b="1" dirty="0" err="1">
                <a:latin typeface="+mj-lt"/>
              </a:rPr>
              <a:t>vai</a:t>
            </a:r>
            <a:r>
              <a:rPr lang="en-US" sz="3600" b="1" dirty="0">
                <a:latin typeface="+mj-lt"/>
              </a:rPr>
              <a:t> </a:t>
            </a:r>
            <a:r>
              <a:rPr lang="en-US" sz="3600" b="1" dirty="0" err="1">
                <a:latin typeface="+mj-lt"/>
              </a:rPr>
              <a:t>trò</a:t>
            </a:r>
            <a:r>
              <a:rPr lang="en-US" sz="3600" b="1" dirty="0">
                <a:latin typeface="+mj-lt"/>
              </a:rPr>
              <a:t> </a:t>
            </a:r>
            <a:r>
              <a:rPr lang="en-US" sz="3600" b="1" dirty="0" err="1">
                <a:latin typeface="+mj-lt"/>
              </a:rPr>
              <a:t>của</a:t>
            </a:r>
            <a:r>
              <a:rPr lang="en-US" sz="3600" b="1" dirty="0">
                <a:latin typeface="+mj-lt"/>
              </a:rPr>
              <a:t> </a:t>
            </a:r>
            <a:r>
              <a:rPr lang="en-US" sz="3600" b="1" dirty="0" err="1">
                <a:latin typeface="+mj-lt"/>
              </a:rPr>
              <a:t>gia</a:t>
            </a:r>
            <a:r>
              <a:rPr lang="en-US" sz="3600" b="1" dirty="0">
                <a:latin typeface="+mj-lt"/>
              </a:rPr>
              <a:t> </a:t>
            </a:r>
            <a:r>
              <a:rPr lang="en-US" sz="3600" b="1" dirty="0" err="1">
                <a:latin typeface="+mj-lt"/>
              </a:rPr>
              <a:t>đình</a:t>
            </a:r>
            <a:endParaRPr sz="3600" b="1" dirty="0">
              <a:latin typeface="+mj-lt"/>
            </a:endParaRPr>
          </a:p>
        </p:txBody>
      </p:sp>
      <p:sp>
        <p:nvSpPr>
          <p:cNvPr id="1505" name="Google Shape;1505;p35"/>
          <p:cNvSpPr txBox="1">
            <a:spLocks noGrp="1"/>
          </p:cNvSpPr>
          <p:nvPr>
            <p:ph type="title" idx="2"/>
          </p:nvPr>
        </p:nvSpPr>
        <p:spPr>
          <a:xfrm>
            <a:off x="1843289" y="1979352"/>
            <a:ext cx="597256" cy="5995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smtClean="0">
                <a:latin typeface="+mj-lt"/>
              </a:rPr>
              <a:t>1</a:t>
            </a:r>
            <a:endParaRPr sz="3600" b="1" dirty="0">
              <a:latin typeface="+mj-lt"/>
            </a:endParaRPr>
          </a:p>
        </p:txBody>
      </p:sp>
      <p:grpSp>
        <p:nvGrpSpPr>
          <p:cNvPr id="1507" name="Google Shape;1507;p35"/>
          <p:cNvGrpSpPr/>
          <p:nvPr/>
        </p:nvGrpSpPr>
        <p:grpSpPr>
          <a:xfrm rot="-599982">
            <a:off x="1652717" y="1916832"/>
            <a:ext cx="1011694" cy="820988"/>
            <a:chOff x="2802500" y="2179400"/>
            <a:chExt cx="1200425" cy="1096075"/>
          </a:xfrm>
        </p:grpSpPr>
        <p:sp>
          <p:nvSpPr>
            <p:cNvPr id="1508" name="Google Shape;1508;p35"/>
            <p:cNvSpPr/>
            <p:nvPr/>
          </p:nvSpPr>
          <p:spPr>
            <a:xfrm>
              <a:off x="2802500" y="2179400"/>
              <a:ext cx="1155700" cy="1094625"/>
            </a:xfrm>
            <a:custGeom>
              <a:avLst/>
              <a:gdLst/>
              <a:ahLst/>
              <a:cxnLst/>
              <a:rect l="l" t="t" r="r" b="b"/>
              <a:pathLst>
                <a:path w="46228" h="43785" extrusionOk="0">
                  <a:moveTo>
                    <a:pt x="15181" y="37839"/>
                  </a:moveTo>
                  <a:cubicBezTo>
                    <a:pt x="15182" y="37839"/>
                    <a:pt x="15211" y="37849"/>
                    <a:pt x="15294" y="37879"/>
                  </a:cubicBezTo>
                  <a:lnTo>
                    <a:pt x="15285" y="37879"/>
                  </a:lnTo>
                  <a:cubicBezTo>
                    <a:pt x="15285" y="37879"/>
                    <a:pt x="15178" y="37839"/>
                    <a:pt x="15181" y="37839"/>
                  </a:cubicBezTo>
                  <a:close/>
                  <a:moveTo>
                    <a:pt x="22990" y="1452"/>
                  </a:moveTo>
                  <a:cubicBezTo>
                    <a:pt x="24512" y="1452"/>
                    <a:pt x="26050" y="1578"/>
                    <a:pt x="27588" y="1830"/>
                  </a:cubicBezTo>
                  <a:cubicBezTo>
                    <a:pt x="31577" y="2501"/>
                    <a:pt x="35528" y="3992"/>
                    <a:pt x="38772" y="6527"/>
                  </a:cubicBezTo>
                  <a:cubicBezTo>
                    <a:pt x="41903" y="8913"/>
                    <a:pt x="44065" y="12343"/>
                    <a:pt x="44885" y="16220"/>
                  </a:cubicBezTo>
                  <a:cubicBezTo>
                    <a:pt x="45668" y="20768"/>
                    <a:pt x="44624" y="25465"/>
                    <a:pt x="42015" y="29268"/>
                  </a:cubicBezTo>
                  <a:cubicBezTo>
                    <a:pt x="39443" y="32921"/>
                    <a:pt x="35193" y="34785"/>
                    <a:pt x="31055" y="36053"/>
                  </a:cubicBezTo>
                  <a:cubicBezTo>
                    <a:pt x="28267" y="36913"/>
                    <a:pt x="25383" y="37329"/>
                    <a:pt x="22463" y="37329"/>
                  </a:cubicBezTo>
                  <a:cubicBezTo>
                    <a:pt x="22221" y="37329"/>
                    <a:pt x="21978" y="37326"/>
                    <a:pt x="21735" y="37320"/>
                  </a:cubicBezTo>
                  <a:cubicBezTo>
                    <a:pt x="20057" y="37245"/>
                    <a:pt x="18379" y="37022"/>
                    <a:pt x="16739" y="36612"/>
                  </a:cubicBezTo>
                  <a:cubicBezTo>
                    <a:pt x="16196" y="36481"/>
                    <a:pt x="15742" y="36313"/>
                    <a:pt x="15296" y="36313"/>
                  </a:cubicBezTo>
                  <a:cubicBezTo>
                    <a:pt x="14975" y="36313"/>
                    <a:pt x="14659" y="36400"/>
                    <a:pt x="14316" y="36649"/>
                  </a:cubicBezTo>
                  <a:cubicBezTo>
                    <a:pt x="13011" y="37618"/>
                    <a:pt x="12079" y="39147"/>
                    <a:pt x="11073" y="40377"/>
                  </a:cubicBezTo>
                  <a:cubicBezTo>
                    <a:pt x="10675" y="40907"/>
                    <a:pt x="10219" y="41407"/>
                    <a:pt x="9731" y="41878"/>
                  </a:cubicBezTo>
                  <a:lnTo>
                    <a:pt x="9731" y="41878"/>
                  </a:lnTo>
                  <a:lnTo>
                    <a:pt x="9731" y="41384"/>
                  </a:lnTo>
                  <a:cubicBezTo>
                    <a:pt x="9731" y="40973"/>
                    <a:pt x="9768" y="40526"/>
                    <a:pt x="9805" y="40116"/>
                  </a:cubicBezTo>
                  <a:cubicBezTo>
                    <a:pt x="9842" y="39184"/>
                    <a:pt x="9954" y="38289"/>
                    <a:pt x="9992" y="37357"/>
                  </a:cubicBezTo>
                  <a:cubicBezTo>
                    <a:pt x="10103" y="36574"/>
                    <a:pt x="10103" y="35792"/>
                    <a:pt x="10103" y="35009"/>
                  </a:cubicBezTo>
                  <a:cubicBezTo>
                    <a:pt x="10066" y="34375"/>
                    <a:pt x="9992" y="33778"/>
                    <a:pt x="9470" y="33368"/>
                  </a:cubicBezTo>
                  <a:cubicBezTo>
                    <a:pt x="8090" y="32399"/>
                    <a:pt x="6897" y="31281"/>
                    <a:pt x="5853" y="29976"/>
                  </a:cubicBezTo>
                  <a:cubicBezTo>
                    <a:pt x="3020" y="26360"/>
                    <a:pt x="1678" y="21774"/>
                    <a:pt x="2163" y="17189"/>
                  </a:cubicBezTo>
                  <a:cubicBezTo>
                    <a:pt x="2685" y="11336"/>
                    <a:pt x="6524" y="6527"/>
                    <a:pt x="11595" y="3768"/>
                  </a:cubicBezTo>
                  <a:cubicBezTo>
                    <a:pt x="12750" y="3155"/>
                    <a:pt x="13975" y="2576"/>
                    <a:pt x="15202" y="2100"/>
                  </a:cubicBezTo>
                  <a:lnTo>
                    <a:pt x="15202" y="2100"/>
                  </a:lnTo>
                  <a:cubicBezTo>
                    <a:pt x="15207" y="2100"/>
                    <a:pt x="15213" y="2100"/>
                    <a:pt x="15219" y="2100"/>
                  </a:cubicBezTo>
                  <a:cubicBezTo>
                    <a:pt x="15239" y="2100"/>
                    <a:pt x="15262" y="2097"/>
                    <a:pt x="15285" y="2091"/>
                  </a:cubicBezTo>
                  <a:cubicBezTo>
                    <a:pt x="16292" y="1792"/>
                    <a:pt x="17336" y="1643"/>
                    <a:pt x="18417" y="1606"/>
                  </a:cubicBezTo>
                  <a:cubicBezTo>
                    <a:pt x="19423" y="1606"/>
                    <a:pt x="20430" y="1569"/>
                    <a:pt x="21474" y="1494"/>
                  </a:cubicBezTo>
                  <a:cubicBezTo>
                    <a:pt x="21977" y="1466"/>
                    <a:pt x="22483" y="1452"/>
                    <a:pt x="22990" y="1452"/>
                  </a:cubicBezTo>
                  <a:close/>
                  <a:moveTo>
                    <a:pt x="22679" y="1"/>
                  </a:moveTo>
                  <a:cubicBezTo>
                    <a:pt x="21137" y="1"/>
                    <a:pt x="19583" y="166"/>
                    <a:pt x="18156" y="711"/>
                  </a:cubicBezTo>
                  <a:cubicBezTo>
                    <a:pt x="17671" y="860"/>
                    <a:pt x="17149" y="1009"/>
                    <a:pt x="16665" y="1159"/>
                  </a:cubicBezTo>
                  <a:cubicBezTo>
                    <a:pt x="16143" y="1308"/>
                    <a:pt x="15658" y="1569"/>
                    <a:pt x="15173" y="1718"/>
                  </a:cubicBezTo>
                  <a:cubicBezTo>
                    <a:pt x="15173" y="1718"/>
                    <a:pt x="15173" y="1718"/>
                    <a:pt x="15173" y="1718"/>
                  </a:cubicBezTo>
                  <a:lnTo>
                    <a:pt x="15173" y="1718"/>
                  </a:lnTo>
                  <a:cubicBezTo>
                    <a:pt x="15173" y="1718"/>
                    <a:pt x="15172" y="1718"/>
                    <a:pt x="15171" y="1718"/>
                  </a:cubicBezTo>
                  <a:lnTo>
                    <a:pt x="15171" y="1718"/>
                  </a:lnTo>
                  <a:cubicBezTo>
                    <a:pt x="9767" y="3285"/>
                    <a:pt x="4958" y="6975"/>
                    <a:pt x="2610" y="12156"/>
                  </a:cubicBezTo>
                  <a:cubicBezTo>
                    <a:pt x="1" y="18084"/>
                    <a:pt x="634" y="24906"/>
                    <a:pt x="4250" y="30237"/>
                  </a:cubicBezTo>
                  <a:cubicBezTo>
                    <a:pt x="5182" y="31579"/>
                    <a:pt x="6264" y="32772"/>
                    <a:pt x="7531" y="33816"/>
                  </a:cubicBezTo>
                  <a:cubicBezTo>
                    <a:pt x="7829" y="34077"/>
                    <a:pt x="8165" y="34338"/>
                    <a:pt x="8500" y="34561"/>
                  </a:cubicBezTo>
                  <a:cubicBezTo>
                    <a:pt x="8502" y="34562"/>
                    <a:pt x="8504" y="34563"/>
                    <a:pt x="8506" y="34564"/>
                  </a:cubicBezTo>
                  <a:lnTo>
                    <a:pt x="8506" y="34564"/>
                  </a:lnTo>
                  <a:cubicBezTo>
                    <a:pt x="8519" y="34639"/>
                    <a:pt x="8554" y="34786"/>
                    <a:pt x="8569" y="34786"/>
                  </a:cubicBezTo>
                  <a:cubicBezTo>
                    <a:pt x="8572" y="34786"/>
                    <a:pt x="8575" y="34775"/>
                    <a:pt x="8575" y="34748"/>
                  </a:cubicBezTo>
                  <a:cubicBezTo>
                    <a:pt x="8575" y="34897"/>
                    <a:pt x="8575" y="35046"/>
                    <a:pt x="8575" y="35195"/>
                  </a:cubicBezTo>
                  <a:cubicBezTo>
                    <a:pt x="8612" y="37059"/>
                    <a:pt x="8277" y="38886"/>
                    <a:pt x="8165" y="40713"/>
                  </a:cubicBezTo>
                  <a:cubicBezTo>
                    <a:pt x="8131" y="41649"/>
                    <a:pt x="8068" y="43785"/>
                    <a:pt x="9319" y="43785"/>
                  </a:cubicBezTo>
                  <a:cubicBezTo>
                    <a:pt x="9463" y="43785"/>
                    <a:pt x="9625" y="43756"/>
                    <a:pt x="9805" y="43695"/>
                  </a:cubicBezTo>
                  <a:cubicBezTo>
                    <a:pt x="10476" y="43397"/>
                    <a:pt x="11035" y="42949"/>
                    <a:pt x="11445" y="42353"/>
                  </a:cubicBezTo>
                  <a:cubicBezTo>
                    <a:pt x="12079" y="41645"/>
                    <a:pt x="12676" y="40862"/>
                    <a:pt x="13272" y="40116"/>
                  </a:cubicBezTo>
                  <a:cubicBezTo>
                    <a:pt x="13794" y="39445"/>
                    <a:pt x="14316" y="38811"/>
                    <a:pt x="14912" y="38215"/>
                  </a:cubicBezTo>
                  <a:cubicBezTo>
                    <a:pt x="14978" y="38182"/>
                    <a:pt x="15215" y="37978"/>
                    <a:pt x="15197" y="37978"/>
                  </a:cubicBezTo>
                  <a:cubicBezTo>
                    <a:pt x="15195" y="37978"/>
                    <a:pt x="15187" y="37982"/>
                    <a:pt x="15173" y="37991"/>
                  </a:cubicBezTo>
                  <a:lnTo>
                    <a:pt x="15313" y="37886"/>
                  </a:lnTo>
                  <a:lnTo>
                    <a:pt x="15313" y="37886"/>
                  </a:lnTo>
                  <a:cubicBezTo>
                    <a:pt x="15337" y="37895"/>
                    <a:pt x="15365" y="37905"/>
                    <a:pt x="15397" y="37917"/>
                  </a:cubicBezTo>
                  <a:cubicBezTo>
                    <a:pt x="15844" y="38066"/>
                    <a:pt x="16292" y="38177"/>
                    <a:pt x="16739" y="38289"/>
                  </a:cubicBezTo>
                  <a:cubicBezTo>
                    <a:pt x="18687" y="38739"/>
                    <a:pt x="20672" y="38967"/>
                    <a:pt x="22658" y="38967"/>
                  </a:cubicBezTo>
                  <a:cubicBezTo>
                    <a:pt x="24131" y="38967"/>
                    <a:pt x="25605" y="38842"/>
                    <a:pt x="27066" y="38588"/>
                  </a:cubicBezTo>
                  <a:cubicBezTo>
                    <a:pt x="29862" y="38103"/>
                    <a:pt x="32583" y="37245"/>
                    <a:pt x="35155" y="36053"/>
                  </a:cubicBezTo>
                  <a:cubicBezTo>
                    <a:pt x="37243" y="35158"/>
                    <a:pt x="39182" y="33890"/>
                    <a:pt x="40859" y="32325"/>
                  </a:cubicBezTo>
                  <a:cubicBezTo>
                    <a:pt x="44289" y="29007"/>
                    <a:pt x="46041" y="24198"/>
                    <a:pt x="46153" y="19463"/>
                  </a:cubicBezTo>
                  <a:cubicBezTo>
                    <a:pt x="46227" y="15213"/>
                    <a:pt x="44699" y="11075"/>
                    <a:pt x="41866" y="7869"/>
                  </a:cubicBezTo>
                  <a:cubicBezTo>
                    <a:pt x="39032" y="4663"/>
                    <a:pt x="35155" y="2538"/>
                    <a:pt x="31092" y="1233"/>
                  </a:cubicBezTo>
                  <a:cubicBezTo>
                    <a:pt x="29004" y="599"/>
                    <a:pt x="26842" y="227"/>
                    <a:pt x="24680" y="77"/>
                  </a:cubicBezTo>
                  <a:cubicBezTo>
                    <a:pt x="24023" y="32"/>
                    <a:pt x="23352" y="1"/>
                    <a:pt x="2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5"/>
            <p:cNvSpPr/>
            <p:nvPr/>
          </p:nvSpPr>
          <p:spPr>
            <a:xfrm>
              <a:off x="3005550" y="2193275"/>
              <a:ext cx="997375" cy="1082200"/>
            </a:xfrm>
            <a:custGeom>
              <a:avLst/>
              <a:gdLst/>
              <a:ahLst/>
              <a:cxnLst/>
              <a:rect l="l" t="t" r="r" b="b"/>
              <a:pathLst>
                <a:path w="39895" h="43288" extrusionOk="0">
                  <a:moveTo>
                    <a:pt x="8995" y="37816"/>
                  </a:moveTo>
                  <a:cubicBezTo>
                    <a:pt x="9018" y="37816"/>
                    <a:pt x="9016" y="37852"/>
                    <a:pt x="9001" y="37852"/>
                  </a:cubicBezTo>
                  <a:cubicBezTo>
                    <a:pt x="8998" y="37852"/>
                    <a:pt x="8994" y="37851"/>
                    <a:pt x="8990" y="37846"/>
                  </a:cubicBezTo>
                  <a:cubicBezTo>
                    <a:pt x="8980" y="37841"/>
                    <a:pt x="8968" y="37838"/>
                    <a:pt x="8956" y="37837"/>
                  </a:cubicBezTo>
                  <a:lnTo>
                    <a:pt x="8956" y="37837"/>
                  </a:lnTo>
                  <a:cubicBezTo>
                    <a:pt x="8973" y="37821"/>
                    <a:pt x="8986" y="37816"/>
                    <a:pt x="8995" y="37816"/>
                  </a:cubicBezTo>
                  <a:close/>
                  <a:moveTo>
                    <a:pt x="8735" y="37834"/>
                  </a:moveTo>
                  <a:cubicBezTo>
                    <a:pt x="8737" y="37834"/>
                    <a:pt x="8758" y="37842"/>
                    <a:pt x="8808" y="37867"/>
                  </a:cubicBezTo>
                  <a:lnTo>
                    <a:pt x="8808" y="37867"/>
                  </a:lnTo>
                  <a:cubicBezTo>
                    <a:pt x="8768" y="37853"/>
                    <a:pt x="8731" y="37834"/>
                    <a:pt x="8735" y="37834"/>
                  </a:cubicBezTo>
                  <a:close/>
                  <a:moveTo>
                    <a:pt x="20254" y="1"/>
                  </a:moveTo>
                  <a:cubicBezTo>
                    <a:pt x="19401" y="1"/>
                    <a:pt x="19090" y="1279"/>
                    <a:pt x="19950" y="1386"/>
                  </a:cubicBezTo>
                  <a:cubicBezTo>
                    <a:pt x="25095" y="2095"/>
                    <a:pt x="30165" y="4145"/>
                    <a:pt x="33856" y="7873"/>
                  </a:cubicBezTo>
                  <a:cubicBezTo>
                    <a:pt x="37658" y="11601"/>
                    <a:pt x="39336" y="16969"/>
                    <a:pt x="38366" y="22226"/>
                  </a:cubicBezTo>
                  <a:cubicBezTo>
                    <a:pt x="37956" y="24798"/>
                    <a:pt x="36950" y="27259"/>
                    <a:pt x="35496" y="29384"/>
                  </a:cubicBezTo>
                  <a:cubicBezTo>
                    <a:pt x="34079" y="31248"/>
                    <a:pt x="32290" y="32776"/>
                    <a:pt x="30239" y="33820"/>
                  </a:cubicBezTo>
                  <a:cubicBezTo>
                    <a:pt x="27928" y="35013"/>
                    <a:pt x="25468" y="35908"/>
                    <a:pt x="22933" y="36541"/>
                  </a:cubicBezTo>
                  <a:cubicBezTo>
                    <a:pt x="20808" y="37078"/>
                    <a:pt x="18629" y="37347"/>
                    <a:pt x="16445" y="37347"/>
                  </a:cubicBezTo>
                  <a:cubicBezTo>
                    <a:pt x="14989" y="37347"/>
                    <a:pt x="13531" y="37227"/>
                    <a:pt x="12084" y="36989"/>
                  </a:cubicBezTo>
                  <a:cubicBezTo>
                    <a:pt x="11152" y="36840"/>
                    <a:pt x="10257" y="36616"/>
                    <a:pt x="9363" y="36355"/>
                  </a:cubicBezTo>
                  <a:cubicBezTo>
                    <a:pt x="9200" y="36306"/>
                    <a:pt x="9030" y="36279"/>
                    <a:pt x="8859" y="36279"/>
                  </a:cubicBezTo>
                  <a:cubicBezTo>
                    <a:pt x="8639" y="36279"/>
                    <a:pt x="8417" y="36324"/>
                    <a:pt x="8207" y="36430"/>
                  </a:cubicBezTo>
                  <a:cubicBezTo>
                    <a:pt x="7648" y="36840"/>
                    <a:pt x="7163" y="37324"/>
                    <a:pt x="6790" y="37921"/>
                  </a:cubicBezTo>
                  <a:cubicBezTo>
                    <a:pt x="5672" y="39300"/>
                    <a:pt x="4442" y="41164"/>
                    <a:pt x="2652" y="41649"/>
                  </a:cubicBezTo>
                  <a:cubicBezTo>
                    <a:pt x="2429" y="41686"/>
                    <a:pt x="2205" y="41705"/>
                    <a:pt x="1986" y="41705"/>
                  </a:cubicBezTo>
                  <a:cubicBezTo>
                    <a:pt x="1767" y="41705"/>
                    <a:pt x="1553" y="41686"/>
                    <a:pt x="1348" y="41649"/>
                  </a:cubicBezTo>
                  <a:cubicBezTo>
                    <a:pt x="1280" y="41633"/>
                    <a:pt x="1216" y="41626"/>
                    <a:pt x="1154" y="41626"/>
                  </a:cubicBezTo>
                  <a:cubicBezTo>
                    <a:pt x="323" y="41626"/>
                    <a:pt x="1" y="42932"/>
                    <a:pt x="938" y="43140"/>
                  </a:cubicBezTo>
                  <a:lnTo>
                    <a:pt x="900" y="43177"/>
                  </a:lnTo>
                  <a:cubicBezTo>
                    <a:pt x="1233" y="43252"/>
                    <a:pt x="1557" y="43287"/>
                    <a:pt x="1874" y="43287"/>
                  </a:cubicBezTo>
                  <a:cubicBezTo>
                    <a:pt x="3759" y="43287"/>
                    <a:pt x="5359" y="42047"/>
                    <a:pt x="6604" y="40642"/>
                  </a:cubicBezTo>
                  <a:cubicBezTo>
                    <a:pt x="7201" y="39934"/>
                    <a:pt x="7760" y="39188"/>
                    <a:pt x="8356" y="38443"/>
                  </a:cubicBezTo>
                  <a:cubicBezTo>
                    <a:pt x="8468" y="38331"/>
                    <a:pt x="8580" y="38182"/>
                    <a:pt x="8692" y="38070"/>
                  </a:cubicBezTo>
                  <a:lnTo>
                    <a:pt x="8841" y="37921"/>
                  </a:lnTo>
                  <a:cubicBezTo>
                    <a:pt x="8865" y="37903"/>
                    <a:pt x="8880" y="37893"/>
                    <a:pt x="8889" y="37888"/>
                  </a:cubicBezTo>
                  <a:lnTo>
                    <a:pt x="8889" y="37888"/>
                  </a:lnTo>
                  <a:cubicBezTo>
                    <a:pt x="8893" y="37888"/>
                    <a:pt x="8897" y="37889"/>
                    <a:pt x="8900" y="37889"/>
                  </a:cubicBezTo>
                  <a:lnTo>
                    <a:pt x="8900" y="37889"/>
                  </a:lnTo>
                  <a:cubicBezTo>
                    <a:pt x="8895" y="37900"/>
                    <a:pt x="8877" y="37921"/>
                    <a:pt x="8878" y="37921"/>
                  </a:cubicBezTo>
                  <a:cubicBezTo>
                    <a:pt x="8878" y="37921"/>
                    <a:pt x="8886" y="37913"/>
                    <a:pt x="8908" y="37891"/>
                  </a:cubicBezTo>
                  <a:lnTo>
                    <a:pt x="8908" y="37891"/>
                  </a:lnTo>
                  <a:cubicBezTo>
                    <a:pt x="8975" y="37903"/>
                    <a:pt x="9057" y="37931"/>
                    <a:pt x="9139" y="37958"/>
                  </a:cubicBezTo>
                  <a:lnTo>
                    <a:pt x="9959" y="38182"/>
                  </a:lnTo>
                  <a:cubicBezTo>
                    <a:pt x="11978" y="38667"/>
                    <a:pt x="14024" y="38896"/>
                    <a:pt x="16065" y="38896"/>
                  </a:cubicBezTo>
                  <a:cubicBezTo>
                    <a:pt x="20769" y="38896"/>
                    <a:pt x="25442" y="37678"/>
                    <a:pt x="29680" y="35572"/>
                  </a:cubicBezTo>
                  <a:cubicBezTo>
                    <a:pt x="31880" y="34491"/>
                    <a:pt x="33856" y="32962"/>
                    <a:pt x="35496" y="31136"/>
                  </a:cubicBezTo>
                  <a:cubicBezTo>
                    <a:pt x="37136" y="29160"/>
                    <a:pt x="38329" y="26811"/>
                    <a:pt x="38963" y="24314"/>
                  </a:cubicBezTo>
                  <a:cubicBezTo>
                    <a:pt x="39746" y="21518"/>
                    <a:pt x="39895" y="18535"/>
                    <a:pt x="39336" y="15702"/>
                  </a:cubicBezTo>
                  <a:cubicBezTo>
                    <a:pt x="38814" y="13092"/>
                    <a:pt x="37658" y="10669"/>
                    <a:pt x="36055" y="8619"/>
                  </a:cubicBezTo>
                  <a:cubicBezTo>
                    <a:pt x="32737" y="4369"/>
                    <a:pt x="27630" y="1573"/>
                    <a:pt x="22411" y="417"/>
                  </a:cubicBezTo>
                  <a:cubicBezTo>
                    <a:pt x="21740" y="231"/>
                    <a:pt x="21031" y="119"/>
                    <a:pt x="20360" y="7"/>
                  </a:cubicBezTo>
                  <a:cubicBezTo>
                    <a:pt x="20324" y="3"/>
                    <a:pt x="20289" y="1"/>
                    <a:pt x="20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5"/>
            <p:cNvSpPr/>
            <p:nvPr/>
          </p:nvSpPr>
          <p:spPr>
            <a:xfrm>
              <a:off x="3702375" y="2444300"/>
              <a:ext cx="292175" cy="627350"/>
            </a:xfrm>
            <a:custGeom>
              <a:avLst/>
              <a:gdLst/>
              <a:ahLst/>
              <a:cxnLst/>
              <a:rect l="l" t="t" r="r" b="b"/>
              <a:pathLst>
                <a:path w="11687" h="25094" extrusionOk="0">
                  <a:moveTo>
                    <a:pt x="8359" y="1"/>
                  </a:moveTo>
                  <a:cubicBezTo>
                    <a:pt x="7956" y="1"/>
                    <a:pt x="7595" y="505"/>
                    <a:pt x="7884" y="852"/>
                  </a:cubicBezTo>
                  <a:cubicBezTo>
                    <a:pt x="8182" y="1523"/>
                    <a:pt x="8555" y="2157"/>
                    <a:pt x="8816" y="2828"/>
                  </a:cubicBezTo>
                  <a:cubicBezTo>
                    <a:pt x="9114" y="3611"/>
                    <a:pt x="9338" y="4356"/>
                    <a:pt x="9524" y="5176"/>
                  </a:cubicBezTo>
                  <a:cubicBezTo>
                    <a:pt x="9860" y="6779"/>
                    <a:pt x="9897" y="8420"/>
                    <a:pt x="9711" y="10023"/>
                  </a:cubicBezTo>
                  <a:cubicBezTo>
                    <a:pt x="9189" y="13415"/>
                    <a:pt x="7884" y="16584"/>
                    <a:pt x="5871" y="19343"/>
                  </a:cubicBezTo>
                  <a:cubicBezTo>
                    <a:pt x="5386" y="20051"/>
                    <a:pt x="4827" y="20722"/>
                    <a:pt x="4230" y="21356"/>
                  </a:cubicBezTo>
                  <a:cubicBezTo>
                    <a:pt x="3895" y="21617"/>
                    <a:pt x="3597" y="21952"/>
                    <a:pt x="3336" y="22325"/>
                  </a:cubicBezTo>
                  <a:cubicBezTo>
                    <a:pt x="3298" y="22400"/>
                    <a:pt x="3261" y="22474"/>
                    <a:pt x="3224" y="22549"/>
                  </a:cubicBezTo>
                  <a:lnTo>
                    <a:pt x="3187" y="22735"/>
                  </a:lnTo>
                  <a:lnTo>
                    <a:pt x="3149" y="22735"/>
                  </a:lnTo>
                  <a:lnTo>
                    <a:pt x="3075" y="22810"/>
                  </a:lnTo>
                  <a:cubicBezTo>
                    <a:pt x="3000" y="22884"/>
                    <a:pt x="2926" y="22921"/>
                    <a:pt x="2814" y="22959"/>
                  </a:cubicBezTo>
                  <a:lnTo>
                    <a:pt x="1509" y="23742"/>
                  </a:lnTo>
                  <a:cubicBezTo>
                    <a:pt x="1285" y="23853"/>
                    <a:pt x="1062" y="24003"/>
                    <a:pt x="838" y="24152"/>
                  </a:cubicBezTo>
                  <a:cubicBezTo>
                    <a:pt x="614" y="24301"/>
                    <a:pt x="428" y="24525"/>
                    <a:pt x="204" y="24674"/>
                  </a:cubicBezTo>
                  <a:cubicBezTo>
                    <a:pt x="1" y="24775"/>
                    <a:pt x="106" y="25094"/>
                    <a:pt x="323" y="25094"/>
                  </a:cubicBezTo>
                  <a:cubicBezTo>
                    <a:pt x="345" y="25094"/>
                    <a:pt x="367" y="25090"/>
                    <a:pt x="391" y="25084"/>
                  </a:cubicBezTo>
                  <a:cubicBezTo>
                    <a:pt x="652" y="25009"/>
                    <a:pt x="913" y="25009"/>
                    <a:pt x="1174" y="24935"/>
                  </a:cubicBezTo>
                  <a:cubicBezTo>
                    <a:pt x="1397" y="24860"/>
                    <a:pt x="1695" y="24785"/>
                    <a:pt x="1919" y="24674"/>
                  </a:cubicBezTo>
                  <a:cubicBezTo>
                    <a:pt x="2441" y="24450"/>
                    <a:pt x="2926" y="24226"/>
                    <a:pt x="3410" y="23965"/>
                  </a:cubicBezTo>
                  <a:cubicBezTo>
                    <a:pt x="3783" y="23742"/>
                    <a:pt x="4156" y="23518"/>
                    <a:pt x="4491" y="23257"/>
                  </a:cubicBezTo>
                  <a:cubicBezTo>
                    <a:pt x="4715" y="23145"/>
                    <a:pt x="4901" y="23033"/>
                    <a:pt x="5051" y="22884"/>
                  </a:cubicBezTo>
                  <a:cubicBezTo>
                    <a:pt x="5759" y="22325"/>
                    <a:pt x="6355" y="21691"/>
                    <a:pt x="6840" y="20983"/>
                  </a:cubicBezTo>
                  <a:cubicBezTo>
                    <a:pt x="7958" y="19529"/>
                    <a:pt x="8853" y="17963"/>
                    <a:pt x="9599" y="16286"/>
                  </a:cubicBezTo>
                  <a:cubicBezTo>
                    <a:pt x="11164" y="12930"/>
                    <a:pt x="11686" y="9203"/>
                    <a:pt x="11053" y="5549"/>
                  </a:cubicBezTo>
                  <a:cubicBezTo>
                    <a:pt x="10866" y="4580"/>
                    <a:pt x="10605" y="3648"/>
                    <a:pt x="10232" y="2753"/>
                  </a:cubicBezTo>
                  <a:cubicBezTo>
                    <a:pt x="9897" y="1784"/>
                    <a:pt x="9375" y="926"/>
                    <a:pt x="8704" y="144"/>
                  </a:cubicBezTo>
                  <a:cubicBezTo>
                    <a:pt x="8595" y="43"/>
                    <a:pt x="8475" y="1"/>
                    <a:pt x="8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5"/>
            <p:cNvSpPr/>
            <p:nvPr/>
          </p:nvSpPr>
          <p:spPr>
            <a:xfrm>
              <a:off x="3087175" y="3118750"/>
              <a:ext cx="104000" cy="126875"/>
            </a:xfrm>
            <a:custGeom>
              <a:avLst/>
              <a:gdLst/>
              <a:ahLst/>
              <a:cxnLst/>
              <a:rect l="l" t="t" r="r" b="b"/>
              <a:pathLst>
                <a:path w="4160" h="5075" extrusionOk="0">
                  <a:moveTo>
                    <a:pt x="3666" y="0"/>
                  </a:moveTo>
                  <a:cubicBezTo>
                    <a:pt x="3608" y="0"/>
                    <a:pt x="3548" y="14"/>
                    <a:pt x="3488" y="44"/>
                  </a:cubicBezTo>
                  <a:cubicBezTo>
                    <a:pt x="3302" y="82"/>
                    <a:pt x="3115" y="193"/>
                    <a:pt x="3004" y="343"/>
                  </a:cubicBezTo>
                  <a:cubicBezTo>
                    <a:pt x="2854" y="492"/>
                    <a:pt x="2668" y="641"/>
                    <a:pt x="2556" y="790"/>
                  </a:cubicBezTo>
                  <a:cubicBezTo>
                    <a:pt x="2221" y="1163"/>
                    <a:pt x="1922" y="1535"/>
                    <a:pt x="1624" y="1871"/>
                  </a:cubicBezTo>
                  <a:cubicBezTo>
                    <a:pt x="1289" y="2244"/>
                    <a:pt x="990" y="2691"/>
                    <a:pt x="692" y="3064"/>
                  </a:cubicBezTo>
                  <a:cubicBezTo>
                    <a:pt x="506" y="3288"/>
                    <a:pt x="394" y="3474"/>
                    <a:pt x="282" y="3698"/>
                  </a:cubicBezTo>
                  <a:cubicBezTo>
                    <a:pt x="208" y="3810"/>
                    <a:pt x="170" y="3921"/>
                    <a:pt x="96" y="4071"/>
                  </a:cubicBezTo>
                  <a:cubicBezTo>
                    <a:pt x="96" y="4108"/>
                    <a:pt x="58" y="4182"/>
                    <a:pt x="58" y="4257"/>
                  </a:cubicBezTo>
                  <a:cubicBezTo>
                    <a:pt x="58" y="4294"/>
                    <a:pt x="58" y="4369"/>
                    <a:pt x="58" y="4443"/>
                  </a:cubicBezTo>
                  <a:cubicBezTo>
                    <a:pt x="58" y="4443"/>
                    <a:pt x="58" y="4481"/>
                    <a:pt x="58" y="4518"/>
                  </a:cubicBezTo>
                  <a:cubicBezTo>
                    <a:pt x="1" y="4807"/>
                    <a:pt x="235" y="5075"/>
                    <a:pt x="517" y="5075"/>
                  </a:cubicBezTo>
                  <a:cubicBezTo>
                    <a:pt x="598" y="5075"/>
                    <a:pt x="684" y="5052"/>
                    <a:pt x="767" y="5002"/>
                  </a:cubicBezTo>
                  <a:lnTo>
                    <a:pt x="916" y="4965"/>
                  </a:lnTo>
                  <a:cubicBezTo>
                    <a:pt x="990" y="4965"/>
                    <a:pt x="1065" y="4928"/>
                    <a:pt x="1140" y="4853"/>
                  </a:cubicBezTo>
                  <a:cubicBezTo>
                    <a:pt x="1251" y="4779"/>
                    <a:pt x="1363" y="4704"/>
                    <a:pt x="1475" y="4592"/>
                  </a:cubicBezTo>
                  <a:lnTo>
                    <a:pt x="1475" y="4592"/>
                  </a:lnTo>
                  <a:cubicBezTo>
                    <a:pt x="1456" y="4602"/>
                    <a:pt x="1445" y="4606"/>
                    <a:pt x="1440" y="4606"/>
                  </a:cubicBezTo>
                  <a:cubicBezTo>
                    <a:pt x="1426" y="4606"/>
                    <a:pt x="1475" y="4564"/>
                    <a:pt x="1587" y="4481"/>
                  </a:cubicBezTo>
                  <a:lnTo>
                    <a:pt x="1699" y="4331"/>
                  </a:lnTo>
                  <a:cubicBezTo>
                    <a:pt x="1773" y="4257"/>
                    <a:pt x="1885" y="4145"/>
                    <a:pt x="1960" y="4033"/>
                  </a:cubicBezTo>
                  <a:cubicBezTo>
                    <a:pt x="2221" y="3698"/>
                    <a:pt x="2482" y="3325"/>
                    <a:pt x="2743" y="2989"/>
                  </a:cubicBezTo>
                  <a:cubicBezTo>
                    <a:pt x="3004" y="2617"/>
                    <a:pt x="3227" y="2281"/>
                    <a:pt x="3451" y="1908"/>
                  </a:cubicBezTo>
                  <a:cubicBezTo>
                    <a:pt x="3712" y="1535"/>
                    <a:pt x="3936" y="1125"/>
                    <a:pt x="4122" y="678"/>
                  </a:cubicBezTo>
                  <a:cubicBezTo>
                    <a:pt x="4159" y="529"/>
                    <a:pt x="4122" y="380"/>
                    <a:pt x="4047" y="268"/>
                  </a:cubicBezTo>
                  <a:cubicBezTo>
                    <a:pt x="3965" y="104"/>
                    <a:pt x="3824" y="0"/>
                    <a:pt x="3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05"/>
                                        </p:tgtEl>
                                        <p:attrNameLst>
                                          <p:attrName>style.visibility</p:attrName>
                                        </p:attrNameLst>
                                      </p:cBhvr>
                                      <p:to>
                                        <p:strVal val="visible"/>
                                      </p:to>
                                    </p:set>
                                    <p:animEffect transition="in" filter="randombar(horizontal)">
                                      <p:cBhvr>
                                        <p:cTn id="7" dur="500"/>
                                        <p:tgtEl>
                                          <p:spTgt spid="1505"/>
                                        </p:tgtEl>
                                      </p:cBhvr>
                                    </p:animEffect>
                                  </p:childTnLst>
                                </p:cTn>
                              </p:par>
                              <p:par>
                                <p:cTn id="8" presetID="14" presetClass="entr" presetSubtype="10" fill="hold" nodeType="withEffect">
                                  <p:stCondLst>
                                    <p:cond delay="0"/>
                                  </p:stCondLst>
                                  <p:childTnLst>
                                    <p:set>
                                      <p:cBhvr>
                                        <p:cTn id="9" dur="1" fill="hold">
                                          <p:stCondLst>
                                            <p:cond delay="0"/>
                                          </p:stCondLst>
                                        </p:cTn>
                                        <p:tgtEl>
                                          <p:spTgt spid="1507"/>
                                        </p:tgtEl>
                                        <p:attrNameLst>
                                          <p:attrName>style.visibility</p:attrName>
                                        </p:attrNameLst>
                                      </p:cBhvr>
                                      <p:to>
                                        <p:strVal val="visible"/>
                                      </p:to>
                                    </p:set>
                                    <p:animEffect transition="in" filter="randombar(horizontal)">
                                      <p:cBhvr>
                                        <p:cTn id="10" dur="500"/>
                                        <p:tgtEl>
                                          <p:spTgt spid="150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04"/>
                                        </p:tgtEl>
                                        <p:attrNameLst>
                                          <p:attrName>style.visibility</p:attrName>
                                        </p:attrNameLst>
                                      </p:cBhvr>
                                      <p:to>
                                        <p:strVal val="visible"/>
                                      </p:to>
                                    </p:set>
                                    <p:animEffect transition="in" filter="randombar(horizontal)">
                                      <p:cBhvr>
                                        <p:cTn id="13" dur="500"/>
                                        <p:tgtEl>
                                          <p:spTgt spid="1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4" grpId="0"/>
      <p:bldP spid="150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pic>
        <p:nvPicPr>
          <p:cNvPr id="3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539859" y="1262524"/>
            <a:ext cx="1923338" cy="2671301"/>
          </a:xfrm>
          <a:prstGeom prst="rect">
            <a:avLst/>
          </a:prstGeom>
        </p:spPr>
      </p:pic>
      <p:sp>
        <p:nvSpPr>
          <p:cNvPr id="35" name="Google Shape;1478;p34"/>
          <p:cNvSpPr txBox="1">
            <a:spLocks/>
          </p:cNvSpPr>
          <p:nvPr/>
        </p:nvSpPr>
        <p:spPr>
          <a:xfrm>
            <a:off x="994715" y="506033"/>
            <a:ext cx="3331800" cy="5254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1"/>
              </a:buClr>
              <a:buSzPts val="1500"/>
              <a:buFont typeface="Commissioner"/>
              <a:buChar char="●"/>
              <a:defRPr sz="1500" b="0" i="0" u="none" strike="noStrike" cap="none">
                <a:solidFill>
                  <a:schemeClr val="dk1"/>
                </a:solidFill>
                <a:latin typeface="Commissioner"/>
                <a:ea typeface="Commissioner"/>
                <a:cs typeface="Commissioner"/>
                <a:sym typeface="Commissioner"/>
              </a:defRPr>
            </a:lvl1pPr>
            <a:lvl2pPr marL="914400" marR="0" lvl="1" indent="-323850" algn="l" rtl="0">
              <a:lnSpc>
                <a:spcPct val="100000"/>
              </a:lnSpc>
              <a:spcBef>
                <a:spcPts val="100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2pPr>
            <a:lvl3pPr marL="1371600" marR="0" lvl="2"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3pPr>
            <a:lvl4pPr marL="1828800" marR="0" lvl="3"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4pPr>
            <a:lvl5pPr marL="2286000" marR="0" lvl="4"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5pPr>
            <a:lvl6pPr marL="2743200" marR="0" lvl="5"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6pPr>
            <a:lvl7pPr marL="3200400" marR="0" lvl="6"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7pPr>
            <a:lvl8pPr marL="3657600" marR="0" lvl="7"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8pPr>
            <a:lvl9pPr marL="4114800" marR="0" lvl="8" indent="-323850" algn="l" rtl="0">
              <a:lnSpc>
                <a:spcPct val="100000"/>
              </a:lnSpc>
              <a:spcBef>
                <a:spcPts val="0"/>
              </a:spcBef>
              <a:spcAft>
                <a:spcPts val="0"/>
              </a:spcAft>
              <a:buClr>
                <a:srgbClr val="434343"/>
              </a:buClr>
              <a:buSzPts val="1500"/>
              <a:buFont typeface="Roboto Condensed Light"/>
              <a:buChar char="■"/>
              <a:defRPr sz="1500" b="0" i="0" u="none" strike="noStrike" cap="none">
                <a:solidFill>
                  <a:schemeClr val="dk1"/>
                </a:solidFill>
                <a:latin typeface="Commissioner"/>
                <a:ea typeface="Commissioner"/>
                <a:cs typeface="Commissioner"/>
                <a:sym typeface="Commissioner"/>
              </a:defRPr>
            </a:lvl9pPr>
          </a:lstStyle>
          <a:p>
            <a:pPr marL="342900" indent="-342900">
              <a:buFont typeface="Wingdings" panose="05000000000000000000" pitchFamily="2" charset="2"/>
              <a:buChar char="v"/>
            </a:pPr>
            <a:r>
              <a:rPr lang="nl-NL" sz="2000" b="1" dirty="0" smtClean="0">
                <a:latin typeface="+mj-lt"/>
              </a:rPr>
              <a:t>Đọc và trả lời câu hỏi</a:t>
            </a:r>
            <a:endParaRPr lang="nl-NL" sz="2000" b="1" dirty="0">
              <a:latin typeface="+mj-lt"/>
            </a:endParaRPr>
          </a:p>
        </p:txBody>
      </p:sp>
      <p:pic>
        <p:nvPicPr>
          <p:cNvPr id="3" name="Picture 2"/>
          <p:cNvPicPr>
            <a:picLocks noChangeAspect="1"/>
          </p:cNvPicPr>
          <p:nvPr/>
        </p:nvPicPr>
        <p:blipFill>
          <a:blip r:embed="rId7"/>
          <a:stretch>
            <a:fillRect/>
          </a:stretch>
        </p:blipFill>
        <p:spPr>
          <a:xfrm>
            <a:off x="994715" y="1157749"/>
            <a:ext cx="5332693" cy="2890839"/>
          </a:xfrm>
          <a:prstGeom prst="rect">
            <a:avLst/>
          </a:prstGeom>
        </p:spPr>
      </p:pic>
      <p:sp>
        <p:nvSpPr>
          <p:cNvPr id="5" name="Rectangle 4"/>
          <p:cNvSpPr/>
          <p:nvPr/>
        </p:nvSpPr>
        <p:spPr>
          <a:xfrm>
            <a:off x="476250" y="4174878"/>
            <a:ext cx="8391525" cy="384721"/>
          </a:xfrm>
          <a:prstGeom prst="rect">
            <a:avLst/>
          </a:prstGeom>
        </p:spPr>
        <p:txBody>
          <a:bodyPr wrap="square">
            <a:spAutoFit/>
          </a:bodyPr>
          <a:lstStyle/>
          <a:p>
            <a:pPr marL="342900" indent="-342900" algn="ctr">
              <a:buFont typeface="Wingdings" panose="05000000000000000000" pitchFamily="2" charset="2"/>
              <a:buChar char="Ø"/>
            </a:pPr>
            <a:r>
              <a:rPr lang="vi-VN" sz="1900" dirty="0"/>
              <a:t>Hãy cho biết mối quan hệ </a:t>
            </a:r>
            <a:r>
              <a:rPr lang="vi-VN" sz="1900"/>
              <a:t>của </a:t>
            </a:r>
            <a:r>
              <a:rPr lang="vi-VN" sz="1900" smtClean="0"/>
              <a:t>các</a:t>
            </a:r>
            <a:r>
              <a:rPr lang="vi-VN" sz="1900" smtClean="0"/>
              <a:t> </a:t>
            </a:r>
            <a:r>
              <a:rPr lang="vi-VN" sz="1900" dirty="0"/>
              <a:t>thành viên trong hai trường hợp </a:t>
            </a:r>
            <a:r>
              <a:rPr lang="vi-VN" sz="1900" dirty="0" smtClean="0"/>
              <a:t>trên? </a:t>
            </a:r>
            <a:endParaRPr lang="vi-VN" sz="19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4" name="Rounded Rectangle 3"/>
          <p:cNvSpPr/>
          <p:nvPr/>
        </p:nvSpPr>
        <p:spPr>
          <a:xfrm>
            <a:off x="913533" y="735155"/>
            <a:ext cx="6679684" cy="1595870"/>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dirty="0" smtClean="0">
                <a:solidFill>
                  <a:schemeClr val="accent4"/>
                </a:solidFill>
              </a:rPr>
              <a:t>TH</a:t>
            </a:r>
            <a:r>
              <a:rPr lang="vi-VN" sz="2000" dirty="0" smtClean="0">
                <a:solidFill>
                  <a:schemeClr val="accent4"/>
                </a:solidFill>
              </a:rPr>
              <a:t>1</a:t>
            </a:r>
            <a:r>
              <a:rPr lang="vi-VN" sz="2000" dirty="0">
                <a:solidFill>
                  <a:schemeClr val="accent4"/>
                </a:solidFill>
              </a:rPr>
              <a:t>: </a:t>
            </a:r>
            <a:r>
              <a:rPr lang="en-US" sz="2000" dirty="0" smtClean="0">
                <a:solidFill>
                  <a:schemeClr val="accent4"/>
                </a:solidFill>
              </a:rPr>
              <a:t>G</a:t>
            </a:r>
            <a:r>
              <a:rPr lang="vi-VN" sz="2000" dirty="0" smtClean="0">
                <a:solidFill>
                  <a:schemeClr val="accent4"/>
                </a:solidFill>
              </a:rPr>
              <a:t>ia </a:t>
            </a:r>
            <a:r>
              <a:rPr lang="vi-VN" sz="2000" dirty="0">
                <a:solidFill>
                  <a:schemeClr val="accent4"/>
                </a:solidFill>
              </a:rPr>
              <a:t>đình dựa trên quan hệ hôn nhân và huyết thống (quan hệ hôn nhân hợp pháp, được pháp luật công nhận và bảo vệ).</a:t>
            </a:r>
          </a:p>
        </p:txBody>
      </p:sp>
      <p:sp>
        <p:nvSpPr>
          <p:cNvPr id="33" name="Rounded Rectangle 32"/>
          <p:cNvSpPr/>
          <p:nvPr/>
        </p:nvSpPr>
        <p:spPr>
          <a:xfrm>
            <a:off x="1780308" y="2830660"/>
            <a:ext cx="6679684" cy="1595870"/>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dirty="0" smtClean="0">
                <a:solidFill>
                  <a:schemeClr val="accent4"/>
                </a:solidFill>
              </a:rPr>
              <a:t>T</a:t>
            </a:r>
            <a:r>
              <a:rPr lang="en-US" sz="2000" dirty="0" smtClean="0">
                <a:solidFill>
                  <a:schemeClr val="accent4"/>
                </a:solidFill>
              </a:rPr>
              <a:t>H</a:t>
            </a:r>
            <a:r>
              <a:rPr lang="vi-VN" sz="2000" dirty="0" smtClean="0">
                <a:solidFill>
                  <a:schemeClr val="accent4"/>
                </a:solidFill>
              </a:rPr>
              <a:t>2</a:t>
            </a:r>
            <a:r>
              <a:rPr lang="vi-VN" sz="2000" dirty="0">
                <a:solidFill>
                  <a:schemeClr val="accent4"/>
                </a:solidFill>
              </a:rPr>
              <a:t>: </a:t>
            </a:r>
            <a:r>
              <a:rPr lang="en-US" sz="2000" dirty="0">
                <a:solidFill>
                  <a:schemeClr val="accent4"/>
                </a:solidFill>
              </a:rPr>
              <a:t>G</a:t>
            </a:r>
            <a:r>
              <a:rPr lang="vi-VN" sz="2000" dirty="0" smtClean="0">
                <a:solidFill>
                  <a:schemeClr val="accent4"/>
                </a:solidFill>
              </a:rPr>
              <a:t>ia </a:t>
            </a:r>
            <a:r>
              <a:rPr lang="vi-VN" sz="2000" dirty="0">
                <a:solidFill>
                  <a:schemeClr val="accent4"/>
                </a:solidFill>
              </a:rPr>
              <a:t>đình dựa trên quan hệ nuôi dưỡng (việc nhận nuôi con nuôi phải tuân thủ theo quy định pháp luật về nuôi con và phải đăng kí với cơ quan có thẩm quyền). </a:t>
            </a:r>
          </a:p>
        </p:txBody>
      </p:sp>
      <p:pic>
        <p:nvPicPr>
          <p:cNvPr id="14"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400050" y="3180193"/>
            <a:ext cx="2137308" cy="1550029"/>
          </a:xfrm>
          <a:prstGeom prst="rect">
            <a:avLst/>
          </a:prstGeom>
        </p:spPr>
      </p:pic>
      <p:sp>
        <p:nvSpPr>
          <p:cNvPr id="2" name="Down Arrow 1"/>
          <p:cNvSpPr/>
          <p:nvPr/>
        </p:nvSpPr>
        <p:spPr>
          <a:xfrm>
            <a:off x="6638925" y="2198975"/>
            <a:ext cx="514350" cy="763735"/>
          </a:xfrm>
          <a:prstGeom prst="downArrow">
            <a:avLst/>
          </a:prstGeom>
          <a:solidFill>
            <a:schemeClr val="accent4"/>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1807" y="1646229"/>
            <a:ext cx="7382242" cy="2898077"/>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803">
            <a:off x="1120822" y="305087"/>
            <a:ext cx="1526978" cy="1526978"/>
          </a:xfrm>
          <a:prstGeom prst="rect">
            <a:avLst/>
          </a:prstGeom>
        </p:spPr>
      </p:pic>
      <p:sp>
        <p:nvSpPr>
          <p:cNvPr id="18" name="Rectangle 17"/>
          <p:cNvSpPr/>
          <p:nvPr/>
        </p:nvSpPr>
        <p:spPr>
          <a:xfrm>
            <a:off x="1019131" y="2048828"/>
            <a:ext cx="7067594" cy="2092881"/>
          </a:xfrm>
          <a:prstGeom prst="rect">
            <a:avLst/>
          </a:prstGeom>
        </p:spPr>
        <p:txBody>
          <a:bodyPr wrap="square">
            <a:spAutoFit/>
          </a:bodyPr>
          <a:lstStyle/>
          <a:p>
            <a:pPr algn="just">
              <a:lnSpc>
                <a:spcPct val="130000"/>
              </a:lnSpc>
              <a:spcBef>
                <a:spcPts val="300"/>
              </a:spcBef>
              <a:spcAft>
                <a:spcPts val="300"/>
              </a:spcAft>
            </a:pPr>
            <a:r>
              <a:rPr lang="fr-FR" sz="2000" dirty="0">
                <a:latin typeface="+mj-lt"/>
                <a:ea typeface="Calibri" panose="020F0502020204030204" pitchFamily="34" charset="0"/>
                <a:cs typeface="Times New Roman" panose="02020603050405020304" pitchFamily="18" charset="0"/>
              </a:rPr>
              <a:t>Theo </a:t>
            </a:r>
            <a:r>
              <a:rPr lang="fr-FR" sz="2000" i="1" dirty="0" err="1">
                <a:latin typeface="+mj-lt"/>
                <a:ea typeface="Calibri" panose="020F0502020204030204" pitchFamily="34" charset="0"/>
                <a:cs typeface="Times New Roman" panose="02020603050405020304" pitchFamily="18" charset="0"/>
              </a:rPr>
              <a:t>khoản</a:t>
            </a:r>
            <a:r>
              <a:rPr lang="fr-FR" sz="2000" i="1" dirty="0">
                <a:latin typeface="+mj-lt"/>
                <a:ea typeface="Calibri" panose="020F0502020204030204" pitchFamily="34" charset="0"/>
                <a:cs typeface="Times New Roman" panose="02020603050405020304" pitchFamily="18" charset="0"/>
              </a:rPr>
              <a:t> 2, </a:t>
            </a:r>
            <a:r>
              <a:rPr lang="fr-FR" sz="2000" i="1" dirty="0" err="1">
                <a:latin typeface="+mj-lt"/>
                <a:ea typeface="Calibri" panose="020F0502020204030204" pitchFamily="34" charset="0"/>
                <a:cs typeface="Times New Roman" panose="02020603050405020304" pitchFamily="18" charset="0"/>
              </a:rPr>
              <a:t>Điều</a:t>
            </a:r>
            <a:r>
              <a:rPr lang="fr-FR" sz="2000" i="1" dirty="0">
                <a:latin typeface="+mj-lt"/>
                <a:ea typeface="Calibri" panose="020F0502020204030204" pitchFamily="34" charset="0"/>
                <a:cs typeface="Times New Roman" panose="02020603050405020304" pitchFamily="18" charset="0"/>
              </a:rPr>
              <a:t> 3 </a:t>
            </a:r>
            <a:r>
              <a:rPr lang="fr-FR" sz="2000" i="1" dirty="0" err="1">
                <a:latin typeface="+mj-lt"/>
                <a:ea typeface="Calibri" panose="020F0502020204030204" pitchFamily="34" charset="0"/>
                <a:cs typeface="Times New Roman" panose="02020603050405020304" pitchFamily="18" charset="0"/>
              </a:rPr>
              <a:t>Luật</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Hôn</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nhân</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và</a:t>
            </a:r>
            <a:r>
              <a:rPr lang="fr-FR" sz="2000" i="1" dirty="0">
                <a:latin typeface="+mj-lt"/>
                <a:ea typeface="Calibri" panose="020F0502020204030204" pitchFamily="34" charset="0"/>
                <a:cs typeface="Times New Roman" panose="02020603050405020304" pitchFamily="18" charset="0"/>
              </a:rPr>
              <a:t> Gia </a:t>
            </a:r>
            <a:r>
              <a:rPr lang="fr-FR" sz="2000" i="1" dirty="0" err="1">
                <a:latin typeface="+mj-lt"/>
                <a:ea typeface="Calibri" panose="020F0502020204030204" pitchFamily="34" charset="0"/>
                <a:cs typeface="Times New Roman" panose="02020603050405020304" pitchFamily="18" charset="0"/>
              </a:rPr>
              <a:t>đình</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năm</a:t>
            </a:r>
            <a:r>
              <a:rPr lang="fr-FR" sz="2000" i="1" dirty="0">
                <a:latin typeface="+mj-lt"/>
                <a:ea typeface="Calibri" panose="020F0502020204030204" pitchFamily="34" charset="0"/>
                <a:cs typeface="Times New Roman" panose="02020603050405020304" pitchFamily="18" charset="0"/>
              </a:rPr>
              <a:t> 2014</a:t>
            </a:r>
            <a:r>
              <a:rPr lang="fr-FR" sz="2000" dirty="0">
                <a:latin typeface="+mj-lt"/>
                <a:ea typeface="Calibri" panose="020F0502020204030204" pitchFamily="34" charset="0"/>
                <a:cs typeface="Times New Roman" panose="02020603050405020304" pitchFamily="18" charset="0"/>
              </a:rPr>
              <a:t>: Gia </a:t>
            </a:r>
            <a:r>
              <a:rPr lang="fr-FR" sz="2000" dirty="0" err="1">
                <a:latin typeface="+mj-lt"/>
                <a:ea typeface="Calibri" panose="020F0502020204030204" pitchFamily="34" charset="0"/>
                <a:cs typeface="Times New Roman" panose="02020603050405020304" pitchFamily="18" charset="0"/>
              </a:rPr>
              <a:t>đình</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tập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hợp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người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gắn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nhau</a:t>
            </a:r>
            <a:r>
              <a:rPr lang="fr-FR" sz="2000" dirty="0">
                <a:latin typeface="+mj-lt"/>
                <a:ea typeface="Calibri" panose="020F0502020204030204" pitchFamily="34" charset="0"/>
                <a:cs typeface="Times New Roman" panose="02020603050405020304" pitchFamily="18" charset="0"/>
              </a:rPr>
              <a:t> do </a:t>
            </a:r>
            <a:r>
              <a:rPr lang="fr-FR" sz="2000" dirty="0" err="1">
                <a:latin typeface="+mj-lt"/>
                <a:ea typeface="Calibri" panose="020F0502020204030204" pitchFamily="34" charset="0"/>
                <a:cs typeface="Times New Roman" panose="02020603050405020304" pitchFamily="18" charset="0"/>
              </a:rPr>
              <a:t>quan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huyết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thống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hoặc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quan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nuôi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dưỡng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sinh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nghĩa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vụ</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giữa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nhau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theo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Luật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Gia </a:t>
            </a:r>
            <a:r>
              <a:rPr lang="fr-FR" sz="2000" dirty="0" err="1">
                <a:latin typeface="+mj-lt"/>
                <a:ea typeface="Calibri" panose="020F0502020204030204" pitchFamily="34" charset="0"/>
                <a:cs typeface="Times New Roman" panose="02020603050405020304" pitchFamily="18" charset="0"/>
              </a:rPr>
              <a:t>đình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sp>
        <p:nvSpPr>
          <p:cNvPr id="19" name="Rounded Rectangle 18"/>
          <p:cNvSpPr/>
          <p:nvPr/>
        </p:nvSpPr>
        <p:spPr>
          <a:xfrm>
            <a:off x="2466975" y="785430"/>
            <a:ext cx="4810534" cy="566291"/>
          </a:xfrm>
          <a:prstGeom prst="roundRect">
            <a:avLst/>
          </a:prstGeom>
          <a:solidFill>
            <a:schemeClr val="tx2">
              <a:lumMod val="60000"/>
              <a:lumOff val="40000"/>
            </a:schemeClr>
          </a:solidFill>
          <a:ln w="19050">
            <a:solidFill>
              <a:srgbClr val="653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3"/>
                </a:solidFill>
              </a:rPr>
              <a:t>Em</a:t>
            </a:r>
            <a:r>
              <a:rPr lang="en-US" sz="2000" dirty="0">
                <a:solidFill>
                  <a:schemeClr val="accent3"/>
                </a:solidFill>
              </a:rPr>
              <a:t> </a:t>
            </a:r>
            <a:r>
              <a:rPr lang="en-US" sz="2000" dirty="0" err="1">
                <a:solidFill>
                  <a:schemeClr val="accent3"/>
                </a:solidFill>
              </a:rPr>
              <a:t>hiểu</a:t>
            </a:r>
            <a:r>
              <a:rPr lang="en-US" sz="2000" dirty="0">
                <a:solidFill>
                  <a:schemeClr val="accent3"/>
                </a:solidFill>
              </a:rPr>
              <a:t> </a:t>
            </a:r>
            <a:r>
              <a:rPr lang="en-US" sz="2000" dirty="0" err="1">
                <a:solidFill>
                  <a:schemeClr val="accent3"/>
                </a:solidFill>
              </a:rPr>
              <a:t>thế</a:t>
            </a:r>
            <a:r>
              <a:rPr lang="en-US" sz="2000" dirty="0">
                <a:solidFill>
                  <a:schemeClr val="accent3"/>
                </a:solidFill>
              </a:rPr>
              <a:t> </a:t>
            </a:r>
            <a:r>
              <a:rPr lang="en-US" sz="2000" dirty="0" err="1">
                <a:solidFill>
                  <a:schemeClr val="accent3"/>
                </a:solidFill>
              </a:rPr>
              <a:t>nào</a:t>
            </a:r>
            <a:r>
              <a:rPr lang="en-US" sz="2000" dirty="0">
                <a:solidFill>
                  <a:schemeClr val="accent3"/>
                </a:solidFill>
              </a:rPr>
              <a:t> </a:t>
            </a:r>
            <a:r>
              <a:rPr lang="en-US" sz="2000" dirty="0" err="1">
                <a:solidFill>
                  <a:schemeClr val="accent3"/>
                </a:solidFill>
              </a:rPr>
              <a:t>là</a:t>
            </a:r>
            <a:r>
              <a:rPr lang="en-US" sz="2000" dirty="0">
                <a:solidFill>
                  <a:schemeClr val="accent3"/>
                </a:solidFill>
              </a:rPr>
              <a:t> </a:t>
            </a:r>
            <a:r>
              <a:rPr lang="en-US" sz="2000" dirty="0" err="1">
                <a:solidFill>
                  <a:schemeClr val="accent3"/>
                </a:solidFill>
              </a:rPr>
              <a:t>gia</a:t>
            </a:r>
            <a:r>
              <a:rPr lang="en-US" sz="2000" dirty="0">
                <a:solidFill>
                  <a:schemeClr val="accent3"/>
                </a:solidFill>
              </a:rPr>
              <a:t> </a:t>
            </a:r>
            <a:r>
              <a:rPr lang="en-US" sz="2000" dirty="0" err="1">
                <a:solidFill>
                  <a:schemeClr val="accent3"/>
                </a:solidFill>
              </a:rPr>
              <a:t>đình</a:t>
            </a:r>
            <a:r>
              <a:rPr lang="en-US" sz="2000" dirty="0">
                <a:solidFill>
                  <a:schemeClr val="accent3"/>
                </a:solidFill>
              </a:rPr>
              <a:t>?</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fade">
                                      <p:cBhvr>
                                        <p:cTn id="2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Life Planning Workshop by Slidesgo">
  <a:themeElements>
    <a:clrScheme name="Simple Light">
      <a:dk1>
        <a:srgbClr val="343A40"/>
      </a:dk1>
      <a:lt1>
        <a:srgbClr val="E1E8EB"/>
      </a:lt1>
      <a:dk2>
        <a:srgbClr val="7952B3"/>
      </a:dk2>
      <a:lt2>
        <a:srgbClr val="FFC107"/>
      </a:lt2>
      <a:accent1>
        <a:srgbClr val="563B7F"/>
      </a:accent1>
      <a:accent2>
        <a:srgbClr val="CC9B06"/>
      </a:accent2>
      <a:accent3>
        <a:srgbClr val="272A2E"/>
      </a:accent3>
      <a:accent4>
        <a:srgbClr val="FFFFFF"/>
      </a:accent4>
      <a:accent5>
        <a:srgbClr val="FFFFFF"/>
      </a:accent5>
      <a:accent6>
        <a:srgbClr val="FFFFFF"/>
      </a:accent6>
      <a:hlink>
        <a:srgbClr val="343A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605</TotalTime>
  <Words>2650</Words>
  <Application>Microsoft Office PowerPoint</Application>
  <PresentationFormat>On-screen Show (16:9)</PresentationFormat>
  <Paragraphs>144</Paragraphs>
  <Slides>44</Slides>
  <Notes>36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Times New Roman</vt:lpstr>
      <vt:lpstr>Fredoka One</vt:lpstr>
      <vt:lpstr>Grandstander ExtraBold</vt:lpstr>
      <vt:lpstr>Palanquin Dark</vt:lpstr>
      <vt:lpstr>Commissioner</vt:lpstr>
      <vt:lpstr>Roboto Condensed Light</vt:lpstr>
      <vt:lpstr>Wingdings</vt:lpstr>
      <vt:lpstr>Calibri</vt:lpstr>
      <vt:lpstr>Life Planning Workshop by Slidesgo</vt:lpstr>
      <vt:lpstr>CHÀO MỪNG CÁC EM ĐẾN VỚI BUỔI HỌC NGÀY HÔM NAY</vt:lpstr>
      <vt:lpstr>KHỞI ĐỘNG</vt:lpstr>
      <vt:lpstr>KHỞI ĐỘNG</vt:lpstr>
      <vt:lpstr>Bài 10: QUYỀN VÀ NGHĨA VỤ CỦA CÔNG DÂN TRONG GIA ĐÌNH</vt:lpstr>
      <vt:lpstr>NỘI DUNG BÀI HỌC</vt:lpstr>
      <vt:lpstr> Khái niệm và vai trò của gia đình</vt:lpstr>
      <vt:lpstr>PowerPoint Presentation</vt:lpstr>
      <vt:lpstr>PowerPoint Presentation</vt:lpstr>
      <vt:lpstr>PowerPoint Presentation</vt:lpstr>
      <vt:lpstr>HOẠT ĐỘNG NHÓM</vt:lpstr>
      <vt:lpstr>HOẠT ĐỘNG NHÓM</vt:lpstr>
      <vt:lpstr>Gợi ý thảo luận về vai trò của gia đình  thông qua các biểu hiện:</vt:lpstr>
      <vt:lpstr>Tìm hiểu vai trò của gia đình</vt:lpstr>
      <vt:lpstr>Tìm hiểu vai trò của gia đình</vt:lpstr>
      <vt:lpstr>Các quy định cơ bản của pháp luật về quyền, nghĩa vụ giữa các thành viên trong gia đình</vt:lpstr>
      <vt:lpstr>PowerPoint Presentation</vt:lpstr>
      <vt:lpstr>PowerPoint Presentation</vt:lpstr>
      <vt:lpstr>PowerPoint Presentation</vt:lpstr>
      <vt:lpstr>Quyền, nghĩa vụ giữa vợ và chồng</vt:lpstr>
      <vt:lpstr>Các quyền và nghĩa vụ khác giữa vợ và chồng</vt:lpstr>
      <vt:lpstr>PowerPoint Presentation</vt:lpstr>
      <vt:lpstr>Quyền, nghĩa vụ giữa cha mẹ và con</vt:lpstr>
      <vt:lpstr>Các quyền, nghĩa vụ khác giữa cha mẹ và con</vt:lpstr>
      <vt:lpstr>Các quyền, nghĩa vụ khác giữa cha mẹ và con</vt:lpstr>
      <vt:lpstr>PowerPoint Presentation</vt:lpstr>
      <vt:lpstr>Quyền, nghĩa vụ giữa anh, chị em trong gia đình</vt:lpstr>
      <vt:lpstr>Các quyền, nghĩa vụ khác giữa anh, chị, em</vt:lpstr>
      <vt:lpstr>PowerPoint Presentation</vt:lpstr>
      <vt:lpstr>PowerPoint Presentation</vt:lpstr>
      <vt:lpstr>Quyền, nghĩa vụ giữa ông bà và các cháu</vt:lpstr>
      <vt:lpstr>Các quyền, nghĩa vụ khác giữa ông bà và các cháu</vt:lpstr>
      <vt:lpstr>Kết luận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cp:lastModifiedBy>PCHOME</cp:lastModifiedBy>
  <cp:revision>1</cp:revision>
  <dcterms:modified xsi:type="dcterms:W3CDTF">2025-04-07T15:27:25Z</dcterms:modified>
</cp:coreProperties>
</file>